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9" r:id="rId2"/>
    <p:sldId id="264" r:id="rId3"/>
    <p:sldId id="257" r:id="rId4"/>
    <p:sldId id="268" r:id="rId5"/>
    <p:sldId id="259" r:id="rId6"/>
    <p:sldId id="262" r:id="rId7"/>
    <p:sldId id="263" r:id="rId8"/>
    <p:sldId id="267" r:id="rId9"/>
    <p:sldId id="271" r:id="rId10"/>
    <p:sldId id="273" r:id="rId11"/>
    <p:sldId id="275" r:id="rId12"/>
    <p:sldId id="276" r:id="rId13"/>
    <p:sldId id="277" r:id="rId14"/>
    <p:sldId id="280" r:id="rId15"/>
    <p:sldId id="2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6DD81-3DF4-41EF-B813-C616144A2D6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9182AC4-7AE8-482C-9503-9185F0599B27}">
      <dgm:prSet/>
      <dgm:spPr/>
      <dgm:t>
        <a:bodyPr/>
        <a:lstStyle/>
        <a:p>
          <a:r>
            <a:rPr lang="en-US" b="1" i="1"/>
            <a:t>Front-end languages: HTML, CSS, JavaScript(MERN Stack)</a:t>
          </a:r>
          <a:endParaRPr lang="en-US"/>
        </a:p>
      </dgm:t>
    </dgm:pt>
    <dgm:pt modelId="{ECBB1CFB-93BD-4A1F-94F0-4DE1AC28F2B4}" type="parTrans" cxnId="{A24993D7-175F-4F7C-824D-DDEA0AD0548F}">
      <dgm:prSet/>
      <dgm:spPr/>
      <dgm:t>
        <a:bodyPr/>
        <a:lstStyle/>
        <a:p>
          <a:endParaRPr lang="en-US"/>
        </a:p>
      </dgm:t>
    </dgm:pt>
    <dgm:pt modelId="{F56EB9F3-1898-45D0-8FF0-AF20D82756C1}" type="sibTrans" cxnId="{A24993D7-175F-4F7C-824D-DDEA0AD0548F}">
      <dgm:prSet/>
      <dgm:spPr/>
      <dgm:t>
        <a:bodyPr/>
        <a:lstStyle/>
        <a:p>
          <a:endParaRPr lang="en-US"/>
        </a:p>
      </dgm:t>
    </dgm:pt>
    <dgm:pt modelId="{E23D1CB2-3FA3-48B3-85BF-D9B63B95A81C}">
      <dgm:prSet/>
      <dgm:spPr/>
      <dgm:t>
        <a:bodyPr/>
        <a:lstStyle/>
        <a:p>
          <a:r>
            <a:rPr lang="en-US" b="1" i="1"/>
            <a:t>Front-end frameworks: React.js</a:t>
          </a:r>
          <a:endParaRPr lang="en-US"/>
        </a:p>
      </dgm:t>
    </dgm:pt>
    <dgm:pt modelId="{9B00BEF2-1E1F-4C12-9F04-E0EF38F24DB2}" type="parTrans" cxnId="{2EF7C145-C0B2-4667-A7BF-59440D1F29C6}">
      <dgm:prSet/>
      <dgm:spPr/>
      <dgm:t>
        <a:bodyPr/>
        <a:lstStyle/>
        <a:p>
          <a:endParaRPr lang="en-US"/>
        </a:p>
      </dgm:t>
    </dgm:pt>
    <dgm:pt modelId="{5944E309-2BE3-4248-85D3-32F0554EE6B4}" type="sibTrans" cxnId="{2EF7C145-C0B2-4667-A7BF-59440D1F29C6}">
      <dgm:prSet/>
      <dgm:spPr/>
      <dgm:t>
        <a:bodyPr/>
        <a:lstStyle/>
        <a:p>
          <a:endParaRPr lang="en-US"/>
        </a:p>
      </dgm:t>
    </dgm:pt>
    <dgm:pt modelId="{9A809C9A-38EA-4C21-B26C-50F0A9D74A2A}">
      <dgm:prSet/>
      <dgm:spPr/>
      <dgm:t>
        <a:bodyPr/>
        <a:lstStyle/>
        <a:p>
          <a:r>
            <a:rPr lang="en-US" b="1" i="1"/>
            <a:t>Back-end: Python, JavaScript</a:t>
          </a:r>
          <a:endParaRPr lang="en-US"/>
        </a:p>
      </dgm:t>
    </dgm:pt>
    <dgm:pt modelId="{9965C12B-3981-4148-970A-FA34924E64C6}" type="parTrans" cxnId="{D9FF1D48-D78E-40EC-A23B-C97B3D9C274C}">
      <dgm:prSet/>
      <dgm:spPr/>
      <dgm:t>
        <a:bodyPr/>
        <a:lstStyle/>
        <a:p>
          <a:endParaRPr lang="en-US"/>
        </a:p>
      </dgm:t>
    </dgm:pt>
    <dgm:pt modelId="{607E9B83-E6C1-4780-86BD-DCA8D1F16DFD}" type="sibTrans" cxnId="{D9FF1D48-D78E-40EC-A23B-C97B3D9C274C}">
      <dgm:prSet/>
      <dgm:spPr/>
      <dgm:t>
        <a:bodyPr/>
        <a:lstStyle/>
        <a:p>
          <a:endParaRPr lang="en-US"/>
        </a:p>
      </dgm:t>
    </dgm:pt>
    <dgm:pt modelId="{AFE7E463-08D7-4F26-9DB6-4F3DB3EECFE3}">
      <dgm:prSet/>
      <dgm:spPr/>
      <dgm:t>
        <a:bodyPr/>
        <a:lstStyle/>
        <a:p>
          <a:r>
            <a:rPr lang="en-US" b="1" i="1"/>
            <a:t>Back-end frameworks: Django</a:t>
          </a:r>
          <a:endParaRPr lang="en-US"/>
        </a:p>
      </dgm:t>
    </dgm:pt>
    <dgm:pt modelId="{BD775D90-0EE3-4B88-B9A9-B13FE9835ACB}" type="parTrans" cxnId="{DDCD63CD-89B7-4740-8C33-9722E9B7CEDC}">
      <dgm:prSet/>
      <dgm:spPr/>
      <dgm:t>
        <a:bodyPr/>
        <a:lstStyle/>
        <a:p>
          <a:endParaRPr lang="en-US"/>
        </a:p>
      </dgm:t>
    </dgm:pt>
    <dgm:pt modelId="{2A55373B-7187-4618-9763-AA88690245FA}" type="sibTrans" cxnId="{DDCD63CD-89B7-4740-8C33-9722E9B7CEDC}">
      <dgm:prSet/>
      <dgm:spPr/>
      <dgm:t>
        <a:bodyPr/>
        <a:lstStyle/>
        <a:p>
          <a:endParaRPr lang="en-US"/>
        </a:p>
      </dgm:t>
    </dgm:pt>
    <dgm:pt modelId="{4069E7BA-A505-4117-B2FD-217BC5EA6C8C}">
      <dgm:prSet/>
      <dgm:spPr/>
      <dgm:t>
        <a:bodyPr/>
        <a:lstStyle/>
        <a:p>
          <a:r>
            <a:rPr lang="en-US" b="1" i="1"/>
            <a:t>Database: MySQL  </a:t>
          </a:r>
          <a:endParaRPr lang="en-US"/>
        </a:p>
      </dgm:t>
    </dgm:pt>
    <dgm:pt modelId="{31D87F42-6E8E-444D-AB8E-F56DA2994B48}" type="parTrans" cxnId="{C4DE9510-AB0E-4E4E-A5C3-FF25665E8CE8}">
      <dgm:prSet/>
      <dgm:spPr/>
      <dgm:t>
        <a:bodyPr/>
        <a:lstStyle/>
        <a:p>
          <a:endParaRPr lang="en-US"/>
        </a:p>
      </dgm:t>
    </dgm:pt>
    <dgm:pt modelId="{61C9BAEC-077B-4DE5-8FFC-4374C32070D5}" type="sibTrans" cxnId="{C4DE9510-AB0E-4E4E-A5C3-FF25665E8CE8}">
      <dgm:prSet/>
      <dgm:spPr/>
      <dgm:t>
        <a:bodyPr/>
        <a:lstStyle/>
        <a:p>
          <a:endParaRPr lang="en-US"/>
        </a:p>
      </dgm:t>
    </dgm:pt>
    <dgm:pt modelId="{AB12B9C0-0077-4FE2-80D8-7FD0E1373B68}" type="pres">
      <dgm:prSet presAssocID="{1E06DD81-3DF4-41EF-B813-C616144A2D68}" presName="hierChild1" presStyleCnt="0">
        <dgm:presLayoutVars>
          <dgm:chPref val="1"/>
          <dgm:dir/>
          <dgm:animOne val="branch"/>
          <dgm:animLvl val="lvl"/>
          <dgm:resizeHandles/>
        </dgm:presLayoutVars>
      </dgm:prSet>
      <dgm:spPr/>
    </dgm:pt>
    <dgm:pt modelId="{EFE233C8-C79B-43E9-84B2-5959CBE9573D}" type="pres">
      <dgm:prSet presAssocID="{99182AC4-7AE8-482C-9503-9185F0599B27}" presName="hierRoot1" presStyleCnt="0"/>
      <dgm:spPr/>
    </dgm:pt>
    <dgm:pt modelId="{A5D47BE7-76E4-4CAC-9EDA-9C5C79BFC301}" type="pres">
      <dgm:prSet presAssocID="{99182AC4-7AE8-482C-9503-9185F0599B27}" presName="composite" presStyleCnt="0"/>
      <dgm:spPr/>
    </dgm:pt>
    <dgm:pt modelId="{17E67877-DC74-4464-8BA1-4684A648F69B}" type="pres">
      <dgm:prSet presAssocID="{99182AC4-7AE8-482C-9503-9185F0599B27}" presName="background" presStyleLbl="node0" presStyleIdx="0" presStyleCnt="5"/>
      <dgm:spPr/>
    </dgm:pt>
    <dgm:pt modelId="{4152D989-F68F-4C36-8A93-72F89100FD06}" type="pres">
      <dgm:prSet presAssocID="{99182AC4-7AE8-482C-9503-9185F0599B27}" presName="text" presStyleLbl="fgAcc0" presStyleIdx="0" presStyleCnt="5">
        <dgm:presLayoutVars>
          <dgm:chPref val="3"/>
        </dgm:presLayoutVars>
      </dgm:prSet>
      <dgm:spPr/>
    </dgm:pt>
    <dgm:pt modelId="{7AF19424-1471-4388-A15B-C22E257151BB}" type="pres">
      <dgm:prSet presAssocID="{99182AC4-7AE8-482C-9503-9185F0599B27}" presName="hierChild2" presStyleCnt="0"/>
      <dgm:spPr/>
    </dgm:pt>
    <dgm:pt modelId="{A3CC05BC-6EA2-4B11-9364-628D29DED837}" type="pres">
      <dgm:prSet presAssocID="{E23D1CB2-3FA3-48B3-85BF-D9B63B95A81C}" presName="hierRoot1" presStyleCnt="0"/>
      <dgm:spPr/>
    </dgm:pt>
    <dgm:pt modelId="{2851C2B8-E1D1-4625-9DD4-704A0163976C}" type="pres">
      <dgm:prSet presAssocID="{E23D1CB2-3FA3-48B3-85BF-D9B63B95A81C}" presName="composite" presStyleCnt="0"/>
      <dgm:spPr/>
    </dgm:pt>
    <dgm:pt modelId="{5B4A5D9C-F0BB-4C5E-BE25-BCA664431294}" type="pres">
      <dgm:prSet presAssocID="{E23D1CB2-3FA3-48B3-85BF-D9B63B95A81C}" presName="background" presStyleLbl="node0" presStyleIdx="1" presStyleCnt="5"/>
      <dgm:spPr/>
    </dgm:pt>
    <dgm:pt modelId="{11CA01B8-E4DA-4E96-A8EF-B475E24A7102}" type="pres">
      <dgm:prSet presAssocID="{E23D1CB2-3FA3-48B3-85BF-D9B63B95A81C}" presName="text" presStyleLbl="fgAcc0" presStyleIdx="1" presStyleCnt="5">
        <dgm:presLayoutVars>
          <dgm:chPref val="3"/>
        </dgm:presLayoutVars>
      </dgm:prSet>
      <dgm:spPr/>
    </dgm:pt>
    <dgm:pt modelId="{A741C80D-00B4-47E9-AA3A-08E4B6F434B5}" type="pres">
      <dgm:prSet presAssocID="{E23D1CB2-3FA3-48B3-85BF-D9B63B95A81C}" presName="hierChild2" presStyleCnt="0"/>
      <dgm:spPr/>
    </dgm:pt>
    <dgm:pt modelId="{D57EE23C-F1EC-4DE6-8034-0E437E59BFDF}" type="pres">
      <dgm:prSet presAssocID="{9A809C9A-38EA-4C21-B26C-50F0A9D74A2A}" presName="hierRoot1" presStyleCnt="0"/>
      <dgm:spPr/>
    </dgm:pt>
    <dgm:pt modelId="{10A9B64F-ED7A-403E-95D2-BA9634062545}" type="pres">
      <dgm:prSet presAssocID="{9A809C9A-38EA-4C21-B26C-50F0A9D74A2A}" presName="composite" presStyleCnt="0"/>
      <dgm:spPr/>
    </dgm:pt>
    <dgm:pt modelId="{20625BBA-D16E-4472-A4E4-29F8E424CE80}" type="pres">
      <dgm:prSet presAssocID="{9A809C9A-38EA-4C21-B26C-50F0A9D74A2A}" presName="background" presStyleLbl="node0" presStyleIdx="2" presStyleCnt="5"/>
      <dgm:spPr/>
    </dgm:pt>
    <dgm:pt modelId="{3F50B6ED-5AFB-4B9A-9635-3121A14D32AC}" type="pres">
      <dgm:prSet presAssocID="{9A809C9A-38EA-4C21-B26C-50F0A9D74A2A}" presName="text" presStyleLbl="fgAcc0" presStyleIdx="2" presStyleCnt="5">
        <dgm:presLayoutVars>
          <dgm:chPref val="3"/>
        </dgm:presLayoutVars>
      </dgm:prSet>
      <dgm:spPr/>
    </dgm:pt>
    <dgm:pt modelId="{7FBFB749-7DB6-4A10-B48F-C8E5CF329EB1}" type="pres">
      <dgm:prSet presAssocID="{9A809C9A-38EA-4C21-B26C-50F0A9D74A2A}" presName="hierChild2" presStyleCnt="0"/>
      <dgm:spPr/>
    </dgm:pt>
    <dgm:pt modelId="{C58549F3-FE00-4577-8478-7BADCEF7EBB5}" type="pres">
      <dgm:prSet presAssocID="{AFE7E463-08D7-4F26-9DB6-4F3DB3EECFE3}" presName="hierRoot1" presStyleCnt="0"/>
      <dgm:spPr/>
    </dgm:pt>
    <dgm:pt modelId="{2DDB322B-75B7-40DF-A25B-D79443C9164A}" type="pres">
      <dgm:prSet presAssocID="{AFE7E463-08D7-4F26-9DB6-4F3DB3EECFE3}" presName="composite" presStyleCnt="0"/>
      <dgm:spPr/>
    </dgm:pt>
    <dgm:pt modelId="{46A985E9-87C5-4F6F-9647-B69C0A4E200B}" type="pres">
      <dgm:prSet presAssocID="{AFE7E463-08D7-4F26-9DB6-4F3DB3EECFE3}" presName="background" presStyleLbl="node0" presStyleIdx="3" presStyleCnt="5"/>
      <dgm:spPr/>
    </dgm:pt>
    <dgm:pt modelId="{92DEE73E-5349-4ABD-A090-06C3ED1780D4}" type="pres">
      <dgm:prSet presAssocID="{AFE7E463-08D7-4F26-9DB6-4F3DB3EECFE3}" presName="text" presStyleLbl="fgAcc0" presStyleIdx="3" presStyleCnt="5">
        <dgm:presLayoutVars>
          <dgm:chPref val="3"/>
        </dgm:presLayoutVars>
      </dgm:prSet>
      <dgm:spPr/>
    </dgm:pt>
    <dgm:pt modelId="{CD4A5ABE-8CC0-4A8B-822F-4DE16AD94DD5}" type="pres">
      <dgm:prSet presAssocID="{AFE7E463-08D7-4F26-9DB6-4F3DB3EECFE3}" presName="hierChild2" presStyleCnt="0"/>
      <dgm:spPr/>
    </dgm:pt>
    <dgm:pt modelId="{7D4CF39A-30F1-4DC0-998A-98CB806BB271}" type="pres">
      <dgm:prSet presAssocID="{4069E7BA-A505-4117-B2FD-217BC5EA6C8C}" presName="hierRoot1" presStyleCnt="0"/>
      <dgm:spPr/>
    </dgm:pt>
    <dgm:pt modelId="{19A4DF33-E871-4316-AE46-EEBDCC0BEF0D}" type="pres">
      <dgm:prSet presAssocID="{4069E7BA-A505-4117-B2FD-217BC5EA6C8C}" presName="composite" presStyleCnt="0"/>
      <dgm:spPr/>
    </dgm:pt>
    <dgm:pt modelId="{DCA8723C-B95F-4F24-ADD4-013999848807}" type="pres">
      <dgm:prSet presAssocID="{4069E7BA-A505-4117-B2FD-217BC5EA6C8C}" presName="background" presStyleLbl="node0" presStyleIdx="4" presStyleCnt="5"/>
      <dgm:spPr/>
    </dgm:pt>
    <dgm:pt modelId="{BC0B6414-80C1-4CED-A46A-1CDB93AB480B}" type="pres">
      <dgm:prSet presAssocID="{4069E7BA-A505-4117-B2FD-217BC5EA6C8C}" presName="text" presStyleLbl="fgAcc0" presStyleIdx="4" presStyleCnt="5">
        <dgm:presLayoutVars>
          <dgm:chPref val="3"/>
        </dgm:presLayoutVars>
      </dgm:prSet>
      <dgm:spPr/>
    </dgm:pt>
    <dgm:pt modelId="{46B80DDD-F384-4A55-9B2B-6115309C748B}" type="pres">
      <dgm:prSet presAssocID="{4069E7BA-A505-4117-B2FD-217BC5EA6C8C}" presName="hierChild2" presStyleCnt="0"/>
      <dgm:spPr/>
    </dgm:pt>
  </dgm:ptLst>
  <dgm:cxnLst>
    <dgm:cxn modelId="{C4DE9510-AB0E-4E4E-A5C3-FF25665E8CE8}" srcId="{1E06DD81-3DF4-41EF-B813-C616144A2D68}" destId="{4069E7BA-A505-4117-B2FD-217BC5EA6C8C}" srcOrd="4" destOrd="0" parTransId="{31D87F42-6E8E-444D-AB8E-F56DA2994B48}" sibTransId="{61C9BAEC-077B-4DE5-8FFC-4374C32070D5}"/>
    <dgm:cxn modelId="{62D9D160-59B2-4816-9EA7-7B18B6F9B1E5}" type="presOf" srcId="{4069E7BA-A505-4117-B2FD-217BC5EA6C8C}" destId="{BC0B6414-80C1-4CED-A46A-1CDB93AB480B}" srcOrd="0" destOrd="0" presId="urn:microsoft.com/office/officeart/2005/8/layout/hierarchy1"/>
    <dgm:cxn modelId="{2EF7C145-C0B2-4667-A7BF-59440D1F29C6}" srcId="{1E06DD81-3DF4-41EF-B813-C616144A2D68}" destId="{E23D1CB2-3FA3-48B3-85BF-D9B63B95A81C}" srcOrd="1" destOrd="0" parTransId="{9B00BEF2-1E1F-4C12-9F04-E0EF38F24DB2}" sibTransId="{5944E309-2BE3-4248-85D3-32F0554EE6B4}"/>
    <dgm:cxn modelId="{244C5066-325D-475B-B5C1-B8CEA22FA185}" type="presOf" srcId="{9A809C9A-38EA-4C21-B26C-50F0A9D74A2A}" destId="{3F50B6ED-5AFB-4B9A-9635-3121A14D32AC}" srcOrd="0" destOrd="0" presId="urn:microsoft.com/office/officeart/2005/8/layout/hierarchy1"/>
    <dgm:cxn modelId="{D9FF1D48-D78E-40EC-A23B-C97B3D9C274C}" srcId="{1E06DD81-3DF4-41EF-B813-C616144A2D68}" destId="{9A809C9A-38EA-4C21-B26C-50F0A9D74A2A}" srcOrd="2" destOrd="0" parTransId="{9965C12B-3981-4148-970A-FA34924E64C6}" sibTransId="{607E9B83-E6C1-4780-86BD-DCA8D1F16DFD}"/>
    <dgm:cxn modelId="{B73F6272-B6D1-4755-A05C-80F181E39C0C}" type="presOf" srcId="{99182AC4-7AE8-482C-9503-9185F0599B27}" destId="{4152D989-F68F-4C36-8A93-72F89100FD06}" srcOrd="0" destOrd="0" presId="urn:microsoft.com/office/officeart/2005/8/layout/hierarchy1"/>
    <dgm:cxn modelId="{EACBAA5A-CE7A-40F5-A7E1-9486258DC123}" type="presOf" srcId="{AFE7E463-08D7-4F26-9DB6-4F3DB3EECFE3}" destId="{92DEE73E-5349-4ABD-A090-06C3ED1780D4}" srcOrd="0" destOrd="0" presId="urn:microsoft.com/office/officeart/2005/8/layout/hierarchy1"/>
    <dgm:cxn modelId="{15FAE68C-E2B3-4861-A7C1-90B8946306AC}" type="presOf" srcId="{E23D1CB2-3FA3-48B3-85BF-D9B63B95A81C}" destId="{11CA01B8-E4DA-4E96-A8EF-B475E24A7102}" srcOrd="0" destOrd="0" presId="urn:microsoft.com/office/officeart/2005/8/layout/hierarchy1"/>
    <dgm:cxn modelId="{73E77AB2-56ED-4159-AE79-6B3DEF5CC07A}" type="presOf" srcId="{1E06DD81-3DF4-41EF-B813-C616144A2D68}" destId="{AB12B9C0-0077-4FE2-80D8-7FD0E1373B68}" srcOrd="0" destOrd="0" presId="urn:microsoft.com/office/officeart/2005/8/layout/hierarchy1"/>
    <dgm:cxn modelId="{DDCD63CD-89B7-4740-8C33-9722E9B7CEDC}" srcId="{1E06DD81-3DF4-41EF-B813-C616144A2D68}" destId="{AFE7E463-08D7-4F26-9DB6-4F3DB3EECFE3}" srcOrd="3" destOrd="0" parTransId="{BD775D90-0EE3-4B88-B9A9-B13FE9835ACB}" sibTransId="{2A55373B-7187-4618-9763-AA88690245FA}"/>
    <dgm:cxn modelId="{A24993D7-175F-4F7C-824D-DDEA0AD0548F}" srcId="{1E06DD81-3DF4-41EF-B813-C616144A2D68}" destId="{99182AC4-7AE8-482C-9503-9185F0599B27}" srcOrd="0" destOrd="0" parTransId="{ECBB1CFB-93BD-4A1F-94F0-4DE1AC28F2B4}" sibTransId="{F56EB9F3-1898-45D0-8FF0-AF20D82756C1}"/>
    <dgm:cxn modelId="{D889DB3A-F32E-4059-9ECF-2CAF36988D3B}" type="presParOf" srcId="{AB12B9C0-0077-4FE2-80D8-7FD0E1373B68}" destId="{EFE233C8-C79B-43E9-84B2-5959CBE9573D}" srcOrd="0" destOrd="0" presId="urn:microsoft.com/office/officeart/2005/8/layout/hierarchy1"/>
    <dgm:cxn modelId="{6E280DB8-ECA2-49C1-B841-0820D5AC9623}" type="presParOf" srcId="{EFE233C8-C79B-43E9-84B2-5959CBE9573D}" destId="{A5D47BE7-76E4-4CAC-9EDA-9C5C79BFC301}" srcOrd="0" destOrd="0" presId="urn:microsoft.com/office/officeart/2005/8/layout/hierarchy1"/>
    <dgm:cxn modelId="{E19D2865-ADDB-4690-ADF1-C0E7659CAFCE}" type="presParOf" srcId="{A5D47BE7-76E4-4CAC-9EDA-9C5C79BFC301}" destId="{17E67877-DC74-4464-8BA1-4684A648F69B}" srcOrd="0" destOrd="0" presId="urn:microsoft.com/office/officeart/2005/8/layout/hierarchy1"/>
    <dgm:cxn modelId="{4E35E673-2938-4DD8-8E5D-C79E30123684}" type="presParOf" srcId="{A5D47BE7-76E4-4CAC-9EDA-9C5C79BFC301}" destId="{4152D989-F68F-4C36-8A93-72F89100FD06}" srcOrd="1" destOrd="0" presId="urn:microsoft.com/office/officeart/2005/8/layout/hierarchy1"/>
    <dgm:cxn modelId="{80BF340E-64AD-4FEE-A5D0-7C7CDECFFABA}" type="presParOf" srcId="{EFE233C8-C79B-43E9-84B2-5959CBE9573D}" destId="{7AF19424-1471-4388-A15B-C22E257151BB}" srcOrd="1" destOrd="0" presId="urn:microsoft.com/office/officeart/2005/8/layout/hierarchy1"/>
    <dgm:cxn modelId="{029D57F4-3D24-456E-A105-E763864EE2AC}" type="presParOf" srcId="{AB12B9C0-0077-4FE2-80D8-7FD0E1373B68}" destId="{A3CC05BC-6EA2-4B11-9364-628D29DED837}" srcOrd="1" destOrd="0" presId="urn:microsoft.com/office/officeart/2005/8/layout/hierarchy1"/>
    <dgm:cxn modelId="{EE126ABE-2A21-4B56-96BC-39D1BB1AC262}" type="presParOf" srcId="{A3CC05BC-6EA2-4B11-9364-628D29DED837}" destId="{2851C2B8-E1D1-4625-9DD4-704A0163976C}" srcOrd="0" destOrd="0" presId="urn:microsoft.com/office/officeart/2005/8/layout/hierarchy1"/>
    <dgm:cxn modelId="{3AAF36BC-B645-47CB-8FED-69053A991D88}" type="presParOf" srcId="{2851C2B8-E1D1-4625-9DD4-704A0163976C}" destId="{5B4A5D9C-F0BB-4C5E-BE25-BCA664431294}" srcOrd="0" destOrd="0" presId="urn:microsoft.com/office/officeart/2005/8/layout/hierarchy1"/>
    <dgm:cxn modelId="{45E57BC8-5174-4335-86D8-A63F57C64B0B}" type="presParOf" srcId="{2851C2B8-E1D1-4625-9DD4-704A0163976C}" destId="{11CA01B8-E4DA-4E96-A8EF-B475E24A7102}" srcOrd="1" destOrd="0" presId="urn:microsoft.com/office/officeart/2005/8/layout/hierarchy1"/>
    <dgm:cxn modelId="{0105FE3F-5341-4C7E-A276-26048DCE2A9F}" type="presParOf" srcId="{A3CC05BC-6EA2-4B11-9364-628D29DED837}" destId="{A741C80D-00B4-47E9-AA3A-08E4B6F434B5}" srcOrd="1" destOrd="0" presId="urn:microsoft.com/office/officeart/2005/8/layout/hierarchy1"/>
    <dgm:cxn modelId="{C6408750-96F7-41C4-A4D2-439882CAAFC5}" type="presParOf" srcId="{AB12B9C0-0077-4FE2-80D8-7FD0E1373B68}" destId="{D57EE23C-F1EC-4DE6-8034-0E437E59BFDF}" srcOrd="2" destOrd="0" presId="urn:microsoft.com/office/officeart/2005/8/layout/hierarchy1"/>
    <dgm:cxn modelId="{7ACF2F17-8E40-42D9-A64B-C81F531DE975}" type="presParOf" srcId="{D57EE23C-F1EC-4DE6-8034-0E437E59BFDF}" destId="{10A9B64F-ED7A-403E-95D2-BA9634062545}" srcOrd="0" destOrd="0" presId="urn:microsoft.com/office/officeart/2005/8/layout/hierarchy1"/>
    <dgm:cxn modelId="{B8B8C63C-C40F-4E42-95DD-33CE9905A9B2}" type="presParOf" srcId="{10A9B64F-ED7A-403E-95D2-BA9634062545}" destId="{20625BBA-D16E-4472-A4E4-29F8E424CE80}" srcOrd="0" destOrd="0" presId="urn:microsoft.com/office/officeart/2005/8/layout/hierarchy1"/>
    <dgm:cxn modelId="{315698AC-2C3C-458B-A8D9-9BAE9DACDD59}" type="presParOf" srcId="{10A9B64F-ED7A-403E-95D2-BA9634062545}" destId="{3F50B6ED-5AFB-4B9A-9635-3121A14D32AC}" srcOrd="1" destOrd="0" presId="urn:microsoft.com/office/officeart/2005/8/layout/hierarchy1"/>
    <dgm:cxn modelId="{D5465E62-0FC0-4D54-8473-7E7CA0ACDFF1}" type="presParOf" srcId="{D57EE23C-F1EC-4DE6-8034-0E437E59BFDF}" destId="{7FBFB749-7DB6-4A10-B48F-C8E5CF329EB1}" srcOrd="1" destOrd="0" presId="urn:microsoft.com/office/officeart/2005/8/layout/hierarchy1"/>
    <dgm:cxn modelId="{4940CA1F-F311-457B-B71A-A9069C08D5E4}" type="presParOf" srcId="{AB12B9C0-0077-4FE2-80D8-7FD0E1373B68}" destId="{C58549F3-FE00-4577-8478-7BADCEF7EBB5}" srcOrd="3" destOrd="0" presId="urn:microsoft.com/office/officeart/2005/8/layout/hierarchy1"/>
    <dgm:cxn modelId="{D9A21D00-982D-4EB3-84A4-58A43044D527}" type="presParOf" srcId="{C58549F3-FE00-4577-8478-7BADCEF7EBB5}" destId="{2DDB322B-75B7-40DF-A25B-D79443C9164A}" srcOrd="0" destOrd="0" presId="urn:microsoft.com/office/officeart/2005/8/layout/hierarchy1"/>
    <dgm:cxn modelId="{93DB4BEB-B674-46FF-A1E1-3AAC9E6AF39B}" type="presParOf" srcId="{2DDB322B-75B7-40DF-A25B-D79443C9164A}" destId="{46A985E9-87C5-4F6F-9647-B69C0A4E200B}" srcOrd="0" destOrd="0" presId="urn:microsoft.com/office/officeart/2005/8/layout/hierarchy1"/>
    <dgm:cxn modelId="{303721E3-B491-41B0-89C0-80A7E3D19966}" type="presParOf" srcId="{2DDB322B-75B7-40DF-A25B-D79443C9164A}" destId="{92DEE73E-5349-4ABD-A090-06C3ED1780D4}" srcOrd="1" destOrd="0" presId="urn:microsoft.com/office/officeart/2005/8/layout/hierarchy1"/>
    <dgm:cxn modelId="{E243572D-3018-45B9-9BEF-99144EC5BA4B}" type="presParOf" srcId="{C58549F3-FE00-4577-8478-7BADCEF7EBB5}" destId="{CD4A5ABE-8CC0-4A8B-822F-4DE16AD94DD5}" srcOrd="1" destOrd="0" presId="urn:microsoft.com/office/officeart/2005/8/layout/hierarchy1"/>
    <dgm:cxn modelId="{92DE5469-F021-46F4-942F-8D5E45B9F45E}" type="presParOf" srcId="{AB12B9C0-0077-4FE2-80D8-7FD0E1373B68}" destId="{7D4CF39A-30F1-4DC0-998A-98CB806BB271}" srcOrd="4" destOrd="0" presId="urn:microsoft.com/office/officeart/2005/8/layout/hierarchy1"/>
    <dgm:cxn modelId="{22EFF95F-3ED3-41D6-B4B8-1EBEC011F769}" type="presParOf" srcId="{7D4CF39A-30F1-4DC0-998A-98CB806BB271}" destId="{19A4DF33-E871-4316-AE46-EEBDCC0BEF0D}" srcOrd="0" destOrd="0" presId="urn:microsoft.com/office/officeart/2005/8/layout/hierarchy1"/>
    <dgm:cxn modelId="{A51409DB-0A88-48D3-91E7-52BFC7236ABE}" type="presParOf" srcId="{19A4DF33-E871-4316-AE46-EEBDCC0BEF0D}" destId="{DCA8723C-B95F-4F24-ADD4-013999848807}" srcOrd="0" destOrd="0" presId="urn:microsoft.com/office/officeart/2005/8/layout/hierarchy1"/>
    <dgm:cxn modelId="{B634295C-C288-4CAE-8985-AA5ADC5F3E50}" type="presParOf" srcId="{19A4DF33-E871-4316-AE46-EEBDCC0BEF0D}" destId="{BC0B6414-80C1-4CED-A46A-1CDB93AB480B}" srcOrd="1" destOrd="0" presId="urn:microsoft.com/office/officeart/2005/8/layout/hierarchy1"/>
    <dgm:cxn modelId="{D1ECABC4-E293-4838-B3E0-0D63CC515A0F}" type="presParOf" srcId="{7D4CF39A-30F1-4DC0-998A-98CB806BB271}" destId="{46B80DDD-F384-4A55-9B2B-6115309C748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67877-DC74-4464-8BA1-4684A648F69B}">
      <dsp:nvSpPr>
        <dsp:cNvPr id="0" name=""/>
        <dsp:cNvSpPr/>
      </dsp:nvSpPr>
      <dsp:spPr>
        <a:xfrm>
          <a:off x="3591" y="687082"/>
          <a:ext cx="1749878" cy="11111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52D989-F68F-4C36-8A93-72F89100FD06}">
      <dsp:nvSpPr>
        <dsp:cNvPr id="0" name=""/>
        <dsp:cNvSpPr/>
      </dsp:nvSpPr>
      <dsp:spPr>
        <a:xfrm>
          <a:off x="198022" y="871792"/>
          <a:ext cx="1749878" cy="11111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1" kern="1200"/>
            <a:t>Front-end languages: HTML, CSS, JavaScript(MERN Stack)</a:t>
          </a:r>
          <a:endParaRPr lang="en-US" sz="1400" kern="1200"/>
        </a:p>
      </dsp:txBody>
      <dsp:txXfrm>
        <a:off x="230567" y="904337"/>
        <a:ext cx="1684788" cy="1046083"/>
      </dsp:txXfrm>
    </dsp:sp>
    <dsp:sp modelId="{5B4A5D9C-F0BB-4C5E-BE25-BCA664431294}">
      <dsp:nvSpPr>
        <dsp:cNvPr id="0" name=""/>
        <dsp:cNvSpPr/>
      </dsp:nvSpPr>
      <dsp:spPr>
        <a:xfrm>
          <a:off x="2142332" y="687082"/>
          <a:ext cx="1749878" cy="11111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CA01B8-E4DA-4E96-A8EF-B475E24A7102}">
      <dsp:nvSpPr>
        <dsp:cNvPr id="0" name=""/>
        <dsp:cNvSpPr/>
      </dsp:nvSpPr>
      <dsp:spPr>
        <a:xfrm>
          <a:off x="2336763" y="871792"/>
          <a:ext cx="1749878" cy="11111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1" kern="1200"/>
            <a:t>Front-end frameworks: React.js</a:t>
          </a:r>
          <a:endParaRPr lang="en-US" sz="1400" kern="1200"/>
        </a:p>
      </dsp:txBody>
      <dsp:txXfrm>
        <a:off x="2369308" y="904337"/>
        <a:ext cx="1684788" cy="1046083"/>
      </dsp:txXfrm>
    </dsp:sp>
    <dsp:sp modelId="{20625BBA-D16E-4472-A4E4-29F8E424CE80}">
      <dsp:nvSpPr>
        <dsp:cNvPr id="0" name=""/>
        <dsp:cNvSpPr/>
      </dsp:nvSpPr>
      <dsp:spPr>
        <a:xfrm>
          <a:off x="4281073" y="687082"/>
          <a:ext cx="1749878" cy="11111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50B6ED-5AFB-4B9A-9635-3121A14D32AC}">
      <dsp:nvSpPr>
        <dsp:cNvPr id="0" name=""/>
        <dsp:cNvSpPr/>
      </dsp:nvSpPr>
      <dsp:spPr>
        <a:xfrm>
          <a:off x="4475504" y="871792"/>
          <a:ext cx="1749878" cy="11111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1" kern="1200"/>
            <a:t>Back-end: Python, JavaScript</a:t>
          </a:r>
          <a:endParaRPr lang="en-US" sz="1400" kern="1200"/>
        </a:p>
      </dsp:txBody>
      <dsp:txXfrm>
        <a:off x="4508049" y="904337"/>
        <a:ext cx="1684788" cy="1046083"/>
      </dsp:txXfrm>
    </dsp:sp>
    <dsp:sp modelId="{46A985E9-87C5-4F6F-9647-B69C0A4E200B}">
      <dsp:nvSpPr>
        <dsp:cNvPr id="0" name=""/>
        <dsp:cNvSpPr/>
      </dsp:nvSpPr>
      <dsp:spPr>
        <a:xfrm>
          <a:off x="6419813" y="687082"/>
          <a:ext cx="1749878" cy="11111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DEE73E-5349-4ABD-A090-06C3ED1780D4}">
      <dsp:nvSpPr>
        <dsp:cNvPr id="0" name=""/>
        <dsp:cNvSpPr/>
      </dsp:nvSpPr>
      <dsp:spPr>
        <a:xfrm>
          <a:off x="6614244" y="871792"/>
          <a:ext cx="1749878" cy="11111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1" kern="1200"/>
            <a:t>Back-end frameworks: Django</a:t>
          </a:r>
          <a:endParaRPr lang="en-US" sz="1400" kern="1200"/>
        </a:p>
      </dsp:txBody>
      <dsp:txXfrm>
        <a:off x="6646789" y="904337"/>
        <a:ext cx="1684788" cy="1046083"/>
      </dsp:txXfrm>
    </dsp:sp>
    <dsp:sp modelId="{DCA8723C-B95F-4F24-ADD4-013999848807}">
      <dsp:nvSpPr>
        <dsp:cNvPr id="0" name=""/>
        <dsp:cNvSpPr/>
      </dsp:nvSpPr>
      <dsp:spPr>
        <a:xfrm>
          <a:off x="8558554" y="687082"/>
          <a:ext cx="1749878" cy="11111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0B6414-80C1-4CED-A46A-1CDB93AB480B}">
      <dsp:nvSpPr>
        <dsp:cNvPr id="0" name=""/>
        <dsp:cNvSpPr/>
      </dsp:nvSpPr>
      <dsp:spPr>
        <a:xfrm>
          <a:off x="8752985" y="871792"/>
          <a:ext cx="1749878" cy="111117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1" kern="1200"/>
            <a:t>Database: MySQL  </a:t>
          </a:r>
          <a:endParaRPr lang="en-US" sz="1400" kern="1200"/>
        </a:p>
      </dsp:txBody>
      <dsp:txXfrm>
        <a:off x="8785530" y="904337"/>
        <a:ext cx="1684788" cy="104608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8" name="Group 2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6" name="Freeform: Shape 3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9" name="Group 2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 name="Group 2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4" name="Freeform: Shape 3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1" name="Group 3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2" name="Freeform: Shape 3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474A7B24-36D5-42CE-AB5B-CC9CC79E4684}"/>
              </a:ext>
            </a:extLst>
          </p:cNvPr>
          <p:cNvSpPr>
            <a:spLocks noGrp="1"/>
          </p:cNvSpPr>
          <p:nvPr>
            <p:ph type="title"/>
          </p:nvPr>
        </p:nvSpPr>
        <p:spPr>
          <a:xfrm>
            <a:off x="827088" y="1641752"/>
            <a:ext cx="2655887" cy="3213277"/>
          </a:xfrm>
        </p:spPr>
        <p:txBody>
          <a:bodyPr anchor="t">
            <a:normAutofit/>
          </a:bodyPr>
          <a:lstStyle/>
          <a:p>
            <a:r>
              <a:rPr lang="en-IN" sz="3100" dirty="0">
                <a:solidFill>
                  <a:schemeClr val="bg1"/>
                </a:solidFill>
              </a:rPr>
              <a:t>    </a:t>
            </a:r>
            <a:r>
              <a:rPr lang="en-IN" sz="3200" dirty="0">
                <a:solidFill>
                  <a:schemeClr val="bg1"/>
                </a:solidFill>
              </a:rPr>
              <a:t> </a:t>
            </a:r>
            <a:r>
              <a:rPr lang="en-IN" sz="2800" b="1" i="1" dirty="0">
                <a:solidFill>
                  <a:schemeClr val="bg1"/>
                </a:solidFill>
              </a:rPr>
              <a:t>ORPHANAGE MANAGEMENT SYSTEM</a:t>
            </a:r>
            <a:endParaRPr lang="en-IN" sz="2800" b="1" i="1">
              <a:solidFill>
                <a:schemeClr val="bg1"/>
              </a:solidFill>
              <a:cs typeface="Calibri Light"/>
            </a:endParaRPr>
          </a:p>
        </p:txBody>
      </p:sp>
      <p:sp>
        <p:nvSpPr>
          <p:cNvPr id="3" name="Content Placeholder 2">
            <a:extLst>
              <a:ext uri="{FF2B5EF4-FFF2-40B4-BE49-F238E27FC236}">
                <a16:creationId xmlns:a16="http://schemas.microsoft.com/office/drawing/2014/main" id="{09792456-E279-4F94-A6D8-7988F9B3AFD1}"/>
              </a:ext>
            </a:extLst>
          </p:cNvPr>
          <p:cNvSpPr>
            <a:spLocks noGrp="1"/>
          </p:cNvSpPr>
          <p:nvPr>
            <p:ph idx="1"/>
          </p:nvPr>
        </p:nvSpPr>
        <p:spPr>
          <a:xfrm>
            <a:off x="5232401" y="1721579"/>
            <a:ext cx="6140449" cy="3952648"/>
          </a:xfrm>
        </p:spPr>
        <p:txBody>
          <a:bodyPr vert="horz" lIns="91440" tIns="45720" rIns="91440" bIns="45720" rtlCol="0">
            <a:normAutofit/>
          </a:bodyPr>
          <a:lstStyle/>
          <a:p>
            <a:pPr marL="0" indent="0">
              <a:buNone/>
            </a:pPr>
            <a:r>
              <a:rPr lang="en-IN" sz="2400" i="1" dirty="0">
                <a:solidFill>
                  <a:schemeClr val="bg1">
                    <a:alpha val="80000"/>
                  </a:schemeClr>
                </a:solidFill>
              </a:rPr>
              <a:t>                             GROUP – 31</a:t>
            </a:r>
            <a:endParaRPr lang="en-US" sz="2400">
              <a:solidFill>
                <a:schemeClr val="bg1">
                  <a:alpha val="80000"/>
                </a:schemeClr>
              </a:solidFill>
            </a:endParaRPr>
          </a:p>
          <a:p>
            <a:pPr marL="0" indent="0">
              <a:buNone/>
            </a:pPr>
            <a:r>
              <a:rPr lang="en-IN" sz="2400" i="1" dirty="0">
                <a:solidFill>
                  <a:schemeClr val="bg1">
                    <a:alpha val="80000"/>
                  </a:schemeClr>
                </a:solidFill>
              </a:rPr>
              <a:t>                        GROUP MEMBERS:</a:t>
            </a:r>
            <a:endParaRPr lang="en-IN" sz="2400" i="1" dirty="0">
              <a:solidFill>
                <a:schemeClr val="bg1">
                  <a:alpha val="80000"/>
                </a:schemeClr>
              </a:solidFill>
              <a:cs typeface="Calibri" panose="020F0502020204030204"/>
            </a:endParaRPr>
          </a:p>
          <a:p>
            <a:r>
              <a:rPr lang="en-IN" sz="2400" i="1" dirty="0">
                <a:solidFill>
                  <a:schemeClr val="bg1">
                    <a:alpha val="80000"/>
                  </a:schemeClr>
                </a:solidFill>
              </a:rPr>
              <a:t> K.BHARATH REDDY  - S20190010080(LEADER)</a:t>
            </a:r>
            <a:endParaRPr lang="en-IN" sz="2400" i="1" dirty="0">
              <a:solidFill>
                <a:schemeClr val="bg1">
                  <a:alpha val="80000"/>
                </a:schemeClr>
              </a:solidFill>
              <a:cs typeface="Calibri"/>
            </a:endParaRPr>
          </a:p>
          <a:p>
            <a:r>
              <a:rPr lang="en-IN" sz="2400" i="1" dirty="0">
                <a:solidFill>
                  <a:schemeClr val="bg1">
                    <a:alpha val="80000"/>
                  </a:schemeClr>
                </a:solidFill>
              </a:rPr>
              <a:t> K.ROKESH REDDY - S20190010098</a:t>
            </a:r>
            <a:endParaRPr lang="en-IN" sz="2400" i="1" dirty="0">
              <a:solidFill>
                <a:schemeClr val="bg1">
                  <a:alpha val="80000"/>
                </a:schemeClr>
              </a:solidFill>
              <a:cs typeface="Calibri"/>
            </a:endParaRPr>
          </a:p>
          <a:p>
            <a:r>
              <a:rPr lang="en-IN" sz="2400" i="1" dirty="0">
                <a:solidFill>
                  <a:schemeClr val="bg1">
                    <a:alpha val="80000"/>
                  </a:schemeClr>
                </a:solidFill>
              </a:rPr>
              <a:t> M.HARSSHATH - S20190010116</a:t>
            </a:r>
            <a:endParaRPr lang="en-IN" sz="2400" i="1" dirty="0">
              <a:solidFill>
                <a:schemeClr val="bg1">
                  <a:alpha val="80000"/>
                </a:schemeClr>
              </a:solidFill>
              <a:cs typeface="Calibri"/>
            </a:endParaRPr>
          </a:p>
          <a:p>
            <a:r>
              <a:rPr lang="en-IN" sz="2400" i="1" dirty="0">
                <a:solidFill>
                  <a:schemeClr val="bg1">
                    <a:alpha val="80000"/>
                  </a:schemeClr>
                </a:solidFill>
              </a:rPr>
              <a:t> S.PRABHU TEJA - S20190010155</a:t>
            </a:r>
            <a:endParaRPr lang="en-IN" sz="2400" i="1" dirty="0">
              <a:solidFill>
                <a:schemeClr val="bg1">
                  <a:alpha val="80000"/>
                </a:schemeClr>
              </a:solidFill>
              <a:cs typeface="Calibri"/>
            </a:endParaRPr>
          </a:p>
          <a:p>
            <a:r>
              <a:rPr lang="en-IN" sz="2400" i="1" dirty="0">
                <a:solidFill>
                  <a:schemeClr val="bg1">
                    <a:alpha val="80000"/>
                  </a:schemeClr>
                </a:solidFill>
              </a:rPr>
              <a:t> P.GOVARDHAN NAIK - S20190010135</a:t>
            </a:r>
            <a:endParaRPr lang="en-IN" sz="2400" i="1" dirty="0">
              <a:solidFill>
                <a:schemeClr val="bg1">
                  <a:alpha val="80000"/>
                </a:schemeClr>
              </a:solidFill>
              <a:cs typeface="Calibri"/>
            </a:endParaRPr>
          </a:p>
        </p:txBody>
      </p:sp>
    </p:spTree>
    <p:extLst>
      <p:ext uri="{BB962C8B-B14F-4D97-AF65-F5344CB8AC3E}">
        <p14:creationId xmlns:p14="http://schemas.microsoft.com/office/powerpoint/2010/main" val="1707628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5B29F9D5-3EB5-4A8B-AE4D-7A4096744AFD}"/>
              </a:ext>
            </a:extLst>
          </p:cNvPr>
          <p:cNvPicPr>
            <a:picLocks noChangeAspect="1"/>
          </p:cNvPicPr>
          <p:nvPr/>
        </p:nvPicPr>
        <p:blipFill rotWithShape="1">
          <a:blip r:embed="rId2">
            <a:alphaModFix amt="40000"/>
          </a:blip>
          <a:srcRect t="14122"/>
          <a:stretch/>
        </p:blipFill>
        <p:spPr>
          <a:xfrm>
            <a:off x="20" y="10"/>
            <a:ext cx="12191979" cy="6857990"/>
          </a:xfrm>
          <a:prstGeom prst="rect">
            <a:avLst/>
          </a:prstGeom>
        </p:spPr>
      </p:pic>
      <p:sp>
        <p:nvSpPr>
          <p:cNvPr id="2" name="Title 1">
            <a:extLst>
              <a:ext uri="{FF2B5EF4-FFF2-40B4-BE49-F238E27FC236}">
                <a16:creationId xmlns:a16="http://schemas.microsoft.com/office/drawing/2014/main" id="{8662F617-93D4-4B22-8FDA-491120B529DC}"/>
              </a:ext>
            </a:extLst>
          </p:cNvPr>
          <p:cNvSpPr>
            <a:spLocks noGrp="1"/>
          </p:cNvSpPr>
          <p:nvPr>
            <p:ph type="title"/>
          </p:nvPr>
        </p:nvSpPr>
        <p:spPr>
          <a:xfrm>
            <a:off x="841249" y="941832"/>
            <a:ext cx="10506456" cy="2057400"/>
          </a:xfrm>
        </p:spPr>
        <p:txBody>
          <a:bodyPr anchor="b">
            <a:normAutofit/>
          </a:bodyPr>
          <a:lstStyle/>
          <a:p>
            <a:r>
              <a:rPr lang="en-US" sz="5000" b="1" dirty="0">
                <a:cs typeface="Calibri Light"/>
              </a:rPr>
              <a:t>VOLUNTEERING</a:t>
            </a: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FB45C5A7-3A98-4B8C-A60C-7139BC9C6258}"/>
              </a:ext>
            </a:extLst>
          </p:cNvPr>
          <p:cNvSpPr>
            <a:spLocks noGrp="1"/>
          </p:cNvSpPr>
          <p:nvPr>
            <p:ph idx="1"/>
          </p:nvPr>
        </p:nvSpPr>
        <p:spPr>
          <a:xfrm>
            <a:off x="841248" y="3502152"/>
            <a:ext cx="10506456" cy="2670048"/>
          </a:xfrm>
        </p:spPr>
        <p:txBody>
          <a:bodyPr vert="horz" lIns="91440" tIns="45720" rIns="91440" bIns="45720" rtlCol="0" anchor="t">
            <a:normAutofit/>
          </a:bodyPr>
          <a:lstStyle/>
          <a:p>
            <a:r>
              <a:rPr lang="en-US" sz="2000" b="1" i="1" dirty="0">
                <a:cs typeface="Calibri"/>
              </a:rPr>
              <a:t>The volunteer opportunity  is full of life is often viewed as life changing experience.</a:t>
            </a:r>
          </a:p>
          <a:p>
            <a:r>
              <a:rPr lang="en-US" sz="2000" b="1" i="1" dirty="0">
                <a:cs typeface="Calibri"/>
              </a:rPr>
              <a:t> Citizens who are willing to serve orphans whole heartedly with love and care can easily register through our website and can serve the orphan home.</a:t>
            </a:r>
            <a:endParaRPr lang="en-US" sz="2000" b="1" i="1">
              <a:ea typeface="+mn-lt"/>
              <a:cs typeface="+mn-lt"/>
            </a:endParaRPr>
          </a:p>
          <a:p>
            <a:r>
              <a:rPr lang="en-US" sz="2000" b="1" i="1" dirty="0">
                <a:cs typeface="Calibri"/>
              </a:rPr>
              <a:t> Volunteers are deployed in different works like collecting things like </a:t>
            </a:r>
            <a:r>
              <a:rPr lang="en-US" sz="2000" b="1" i="1" dirty="0" err="1">
                <a:cs typeface="Calibri"/>
              </a:rPr>
              <a:t>books,clothes,toys</a:t>
            </a:r>
            <a:r>
              <a:rPr lang="en-US" sz="2000" b="1" i="1" dirty="0">
                <a:cs typeface="Calibri"/>
              </a:rPr>
              <a:t>. etc. from donors, searching for shelter less children and servicing in the orphanage homes.</a:t>
            </a:r>
          </a:p>
        </p:txBody>
      </p:sp>
    </p:spTree>
    <p:extLst>
      <p:ext uri="{BB962C8B-B14F-4D97-AF65-F5344CB8AC3E}">
        <p14:creationId xmlns:p14="http://schemas.microsoft.com/office/powerpoint/2010/main" val="201950531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8">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AF3E578E-60E9-4A8C-A97B-1BEF28ED0C78}"/>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0EC581CE-B148-4C2B-B492-7F94807BF643}"/>
              </a:ext>
            </a:extLst>
          </p:cNvPr>
          <p:cNvSpPr>
            <a:spLocks noGrp="1"/>
          </p:cNvSpPr>
          <p:nvPr>
            <p:ph type="title"/>
          </p:nvPr>
        </p:nvSpPr>
        <p:spPr>
          <a:xfrm>
            <a:off x="841249" y="941832"/>
            <a:ext cx="10506456" cy="2057400"/>
          </a:xfrm>
        </p:spPr>
        <p:txBody>
          <a:bodyPr anchor="b">
            <a:normAutofit/>
          </a:bodyPr>
          <a:lstStyle/>
          <a:p>
            <a:endParaRPr lang="en-US" sz="5000"/>
          </a:p>
        </p:txBody>
      </p:sp>
      <p:sp>
        <p:nvSpPr>
          <p:cNvPr id="32"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6" name="Content Placeholder 7">
            <a:extLst>
              <a:ext uri="{FF2B5EF4-FFF2-40B4-BE49-F238E27FC236}">
                <a16:creationId xmlns:a16="http://schemas.microsoft.com/office/drawing/2014/main" id="{96580984-D73C-450A-B0FC-AC254ACDDB10}"/>
              </a:ext>
            </a:extLst>
          </p:cNvPr>
          <p:cNvGraphicFramePr>
            <a:graphicFrameLocks noGrp="1"/>
          </p:cNvGraphicFramePr>
          <p:nvPr>
            <p:ph idx="1"/>
          </p:nvPr>
        </p:nvGraphicFramePr>
        <p:xfrm>
          <a:off x="841248" y="3502152"/>
          <a:ext cx="10506456" cy="2670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763566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2A209D48-3FCD-4273-B4E3-490A62017D1F}"/>
              </a:ext>
            </a:extLst>
          </p:cNvPr>
          <p:cNvPicPr>
            <a:picLocks noChangeAspect="1"/>
          </p:cNvPicPr>
          <p:nvPr/>
        </p:nvPicPr>
        <p:blipFill rotWithShape="1">
          <a:blip r:embed="rId2">
            <a:alphaModFix amt="40000"/>
          </a:blip>
          <a:srcRect/>
          <a:stretch/>
        </p:blipFill>
        <p:spPr>
          <a:xfrm>
            <a:off x="21" y="0"/>
            <a:ext cx="12191979" cy="6857990"/>
          </a:xfrm>
          <a:prstGeom prst="rect">
            <a:avLst/>
          </a:prstGeom>
        </p:spPr>
      </p:pic>
      <p:sp>
        <p:nvSpPr>
          <p:cNvPr id="2" name="Title 1">
            <a:extLst>
              <a:ext uri="{FF2B5EF4-FFF2-40B4-BE49-F238E27FC236}">
                <a16:creationId xmlns:a16="http://schemas.microsoft.com/office/drawing/2014/main" id="{E4D5B8C6-4F60-485B-9099-0FB4A51D09CE}"/>
              </a:ext>
            </a:extLst>
          </p:cNvPr>
          <p:cNvSpPr>
            <a:spLocks noGrp="1"/>
          </p:cNvSpPr>
          <p:nvPr>
            <p:ph type="title"/>
          </p:nvPr>
        </p:nvSpPr>
        <p:spPr>
          <a:xfrm>
            <a:off x="841249" y="941832"/>
            <a:ext cx="10506456" cy="2057400"/>
          </a:xfrm>
        </p:spPr>
        <p:txBody>
          <a:bodyPr anchor="b">
            <a:normAutofit/>
          </a:bodyPr>
          <a:lstStyle/>
          <a:p>
            <a:r>
              <a:rPr lang="en-US" sz="5000" dirty="0">
                <a:cs typeface="Calibri Light"/>
              </a:rPr>
              <a:t>WORK ALLOTMENT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4CEA0703-C2B6-4418-8856-245DD344C98E}"/>
              </a:ext>
            </a:extLst>
          </p:cNvPr>
          <p:cNvSpPr>
            <a:spLocks noGrp="1"/>
          </p:cNvSpPr>
          <p:nvPr>
            <p:ph idx="1"/>
          </p:nvPr>
        </p:nvSpPr>
        <p:spPr>
          <a:xfrm>
            <a:off x="841248" y="3429000"/>
            <a:ext cx="10515600" cy="3124733"/>
          </a:xfrm>
        </p:spPr>
        <p:txBody>
          <a:bodyPr vert="horz" lIns="91440" tIns="45720" rIns="91440" bIns="45720" rtlCol="0" anchor="t">
            <a:normAutofit fontScale="92500" lnSpcReduction="10000"/>
          </a:bodyPr>
          <a:lstStyle/>
          <a:p>
            <a:pPr marL="0" indent="0">
              <a:buNone/>
            </a:pPr>
            <a:r>
              <a:rPr lang="en-IN" b="1" dirty="0">
                <a:latin typeface="Roboto"/>
              </a:rPr>
              <a:t> </a:t>
            </a:r>
            <a:r>
              <a:rPr lang="en-IN" sz="2200" b="1" dirty="0">
                <a:latin typeface="Roboto"/>
              </a:rPr>
              <a:t>ALL SOFTWARE COMPONENTS OF THE PROJECT ARE EQUALLY  ALLOTED TO    THE RESPECTIVE MEMBERS OF THE GROUP:</a:t>
            </a:r>
            <a:endParaRPr lang="en-US" dirty="0"/>
          </a:p>
          <a:p>
            <a:endParaRPr lang="en-IN" b="1" i="0" dirty="0">
              <a:effectLst/>
              <a:latin typeface="Roboto"/>
            </a:endParaRPr>
          </a:p>
          <a:p>
            <a:r>
              <a:rPr lang="en-IN" sz="2200" b="1" i="0" dirty="0">
                <a:effectLst/>
                <a:latin typeface="Roboto"/>
              </a:rPr>
              <a:t>DISTRIBUTION OF SURPLUS FOOD -  </a:t>
            </a:r>
            <a:r>
              <a:rPr lang="en-IN" sz="2200" b="1" i="1" dirty="0">
                <a:effectLst/>
                <a:latin typeface="Roboto"/>
              </a:rPr>
              <a:t>BHARATH, HARSSHATH </a:t>
            </a:r>
          </a:p>
          <a:p>
            <a:r>
              <a:rPr lang="en-IN" sz="2200" b="1" i="0" dirty="0">
                <a:effectLst/>
                <a:latin typeface="Roboto"/>
              </a:rPr>
              <a:t>EVENTS</a:t>
            </a:r>
            <a:r>
              <a:rPr lang="en-IN" sz="2200" b="0" i="0" dirty="0">
                <a:effectLst/>
                <a:latin typeface="Roboto"/>
              </a:rPr>
              <a:t>  - </a:t>
            </a:r>
            <a:r>
              <a:rPr lang="en-IN" sz="2200" b="1" i="1" dirty="0">
                <a:effectLst/>
                <a:latin typeface="Roboto"/>
              </a:rPr>
              <a:t>ROKESH,PRABHU</a:t>
            </a:r>
          </a:p>
          <a:p>
            <a:r>
              <a:rPr lang="en-IN" sz="2200" b="1" dirty="0">
                <a:latin typeface="Roboto"/>
              </a:rPr>
              <a:t>DONATION  </a:t>
            </a:r>
            <a:r>
              <a:rPr lang="en-IN" sz="2200" dirty="0">
                <a:latin typeface="Roboto"/>
              </a:rPr>
              <a:t>-</a:t>
            </a:r>
            <a:r>
              <a:rPr lang="en-IN" sz="2200" b="0" i="0" dirty="0">
                <a:effectLst/>
                <a:latin typeface="Roboto"/>
              </a:rPr>
              <a:t>  </a:t>
            </a:r>
            <a:r>
              <a:rPr lang="en-IN" sz="2200" b="1" i="1" dirty="0">
                <a:effectLst/>
                <a:latin typeface="Roboto"/>
              </a:rPr>
              <a:t>GOVARDHAN,ROKESH</a:t>
            </a:r>
          </a:p>
          <a:p>
            <a:r>
              <a:rPr lang="en-IN" sz="2200" b="1" dirty="0">
                <a:latin typeface="Roboto"/>
              </a:rPr>
              <a:t>SPONSORING</a:t>
            </a:r>
            <a:r>
              <a:rPr lang="en-IN" sz="2200" dirty="0">
                <a:latin typeface="Roboto"/>
              </a:rPr>
              <a:t> &amp; </a:t>
            </a:r>
            <a:r>
              <a:rPr lang="en-IN" sz="2200" b="1" dirty="0">
                <a:latin typeface="Roboto"/>
              </a:rPr>
              <a:t>ADOPTION  </a:t>
            </a:r>
            <a:r>
              <a:rPr lang="en-IN" sz="2200" b="1" i="1" dirty="0">
                <a:latin typeface="Roboto"/>
              </a:rPr>
              <a:t>-  HARSSHATH,PRABHU</a:t>
            </a:r>
            <a:r>
              <a:rPr lang="en-IN" sz="2200" b="1" i="1" dirty="0">
                <a:effectLst/>
                <a:latin typeface="Roboto"/>
              </a:rPr>
              <a:t> </a:t>
            </a:r>
          </a:p>
          <a:p>
            <a:r>
              <a:rPr lang="en-IN" sz="2200" b="1" i="0" dirty="0">
                <a:effectLst/>
                <a:latin typeface="Roboto"/>
              </a:rPr>
              <a:t>VOLUNTEERING &amp; PROMOTIONS   -   </a:t>
            </a:r>
            <a:r>
              <a:rPr lang="en-IN" sz="2200" b="1" i="1" dirty="0">
                <a:effectLst/>
                <a:latin typeface="Roboto"/>
              </a:rPr>
              <a:t>BHARATH,GOVARDHAN</a:t>
            </a:r>
          </a:p>
          <a:p>
            <a:pPr marL="0" indent="0">
              <a:buNone/>
            </a:pPr>
            <a:endParaRPr lang="en-IN" dirty="0"/>
          </a:p>
        </p:txBody>
      </p:sp>
    </p:spTree>
    <p:extLst>
      <p:ext uri="{BB962C8B-B14F-4D97-AF65-F5344CB8AC3E}">
        <p14:creationId xmlns:p14="http://schemas.microsoft.com/office/powerpoint/2010/main" val="73000344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84EAFF8-B14B-456C-91C9-43928210CF15}"/>
              </a:ext>
            </a:extLst>
          </p:cNvPr>
          <p:cNvPicPr>
            <a:picLocks noChangeAspect="1"/>
          </p:cNvPicPr>
          <p:nvPr/>
        </p:nvPicPr>
        <p:blipFill rotWithShape="1">
          <a:blip r:embed="rId2">
            <a:alphaModFix amt="35000"/>
          </a:blip>
          <a:srcRect/>
          <a:stretch/>
        </p:blipFill>
        <p:spPr>
          <a:xfrm>
            <a:off x="20" y="73079"/>
            <a:ext cx="12191979" cy="6857990"/>
          </a:xfrm>
          <a:prstGeom prst="rect">
            <a:avLst/>
          </a:prstGeom>
        </p:spPr>
      </p:pic>
      <p:sp>
        <p:nvSpPr>
          <p:cNvPr id="2" name="Title 1">
            <a:extLst>
              <a:ext uri="{FF2B5EF4-FFF2-40B4-BE49-F238E27FC236}">
                <a16:creationId xmlns:a16="http://schemas.microsoft.com/office/drawing/2014/main" id="{BF109E73-37BD-42AE-9A83-94CB26AB1D59}"/>
              </a:ext>
            </a:extLst>
          </p:cNvPr>
          <p:cNvSpPr>
            <a:spLocks noGrp="1"/>
          </p:cNvSpPr>
          <p:nvPr>
            <p:ph type="title"/>
          </p:nvPr>
        </p:nvSpPr>
        <p:spPr>
          <a:xfrm>
            <a:off x="838200" y="365125"/>
            <a:ext cx="10515600" cy="1325563"/>
          </a:xfrm>
        </p:spPr>
        <p:txBody>
          <a:bodyPr>
            <a:normAutofit/>
          </a:bodyPr>
          <a:lstStyle/>
          <a:p>
            <a:r>
              <a:rPr lang="en-US">
                <a:solidFill>
                  <a:srgbClr val="FFFFFF"/>
                </a:solidFill>
                <a:cs typeface="Calibri Light"/>
              </a:rPr>
              <a:t>TIMELINE</a:t>
            </a:r>
            <a:endParaRPr lang="en-US">
              <a:solidFill>
                <a:srgbClr val="FFFFFF"/>
              </a:solidFill>
            </a:endParaRPr>
          </a:p>
        </p:txBody>
      </p:sp>
      <p:sp>
        <p:nvSpPr>
          <p:cNvPr id="8" name="Content Placeholder 7">
            <a:extLst>
              <a:ext uri="{FF2B5EF4-FFF2-40B4-BE49-F238E27FC236}">
                <a16:creationId xmlns:a16="http://schemas.microsoft.com/office/drawing/2014/main" id="{144EFAE5-9F0F-4CE9-AF06-51593FECEE71}"/>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sz="2000" i="1" dirty="0">
                <a:solidFill>
                  <a:srgbClr val="FFFFFF"/>
                </a:solidFill>
                <a:latin typeface="Roboto"/>
              </a:rPr>
              <a:t>F</a:t>
            </a:r>
            <a:r>
              <a:rPr lang="en-US" sz="2000" b="0" i="1" dirty="0">
                <a:solidFill>
                  <a:srgbClr val="FFFFFF"/>
                </a:solidFill>
                <a:effectLst/>
                <a:latin typeface="Roboto"/>
              </a:rPr>
              <a:t>eb 10th ----&gt; Homepage, contact page, volunteer registration.</a:t>
            </a:r>
            <a:r>
              <a:rPr lang="en-US" sz="2000" i="1" dirty="0">
                <a:solidFill>
                  <a:srgbClr val="FFFFFF"/>
                </a:solidFill>
                <a:latin typeface="Roboto"/>
              </a:rPr>
              <a:t> </a:t>
            </a:r>
            <a:endParaRPr lang="en-US" sz="2000" b="0" i="1" dirty="0">
              <a:solidFill>
                <a:srgbClr val="FFFFFF"/>
              </a:solidFill>
              <a:effectLst/>
              <a:latin typeface="Roboto"/>
            </a:endParaRPr>
          </a:p>
          <a:p>
            <a:r>
              <a:rPr lang="en-US" sz="2000" i="1" dirty="0">
                <a:solidFill>
                  <a:srgbClr val="FFFFFF"/>
                </a:solidFill>
                <a:latin typeface="Roboto"/>
              </a:rPr>
              <a:t>F</a:t>
            </a:r>
            <a:r>
              <a:rPr lang="en-US" sz="2000" b="0" i="1" dirty="0">
                <a:solidFill>
                  <a:srgbClr val="FFFFFF"/>
                </a:solidFill>
                <a:effectLst/>
                <a:latin typeface="Roboto"/>
              </a:rPr>
              <a:t>eb 28th ----&gt; frontend part of home page</a:t>
            </a:r>
            <a:r>
              <a:rPr lang="en-US" sz="2000" i="1" dirty="0">
                <a:solidFill>
                  <a:srgbClr val="FFFFFF"/>
                </a:solidFill>
                <a:latin typeface="Roboto"/>
              </a:rPr>
              <a:t> i.e. User and orphanage people interface. </a:t>
            </a:r>
            <a:endParaRPr lang="en-US" sz="2000" b="0" i="1" dirty="0">
              <a:solidFill>
                <a:srgbClr val="FFFFFF"/>
              </a:solidFill>
              <a:effectLst/>
              <a:latin typeface="Roboto"/>
            </a:endParaRPr>
          </a:p>
          <a:p>
            <a:r>
              <a:rPr lang="en-US" sz="2000" i="1" dirty="0">
                <a:solidFill>
                  <a:srgbClr val="FFFFFF"/>
                </a:solidFill>
                <a:latin typeface="Roboto"/>
              </a:rPr>
              <a:t> </a:t>
            </a:r>
            <a:r>
              <a:rPr lang="en-US" sz="2000" b="0" i="1" dirty="0">
                <a:solidFill>
                  <a:srgbClr val="FFFFFF"/>
                </a:solidFill>
                <a:effectLst/>
                <a:latin typeface="Roboto"/>
              </a:rPr>
              <a:t>Mar 7th ----&gt; </a:t>
            </a:r>
            <a:r>
              <a:rPr lang="en-US" sz="2000" i="1" dirty="0">
                <a:solidFill>
                  <a:srgbClr val="FFFFFF"/>
                </a:solidFill>
                <a:latin typeface="Roboto"/>
              </a:rPr>
              <a:t>Fr</a:t>
            </a:r>
            <a:r>
              <a:rPr lang="en-US" sz="2000" b="0" i="1" dirty="0">
                <a:solidFill>
                  <a:srgbClr val="FFFFFF"/>
                </a:solidFill>
                <a:effectLst/>
                <a:latin typeface="Roboto"/>
              </a:rPr>
              <a:t>ontend part : Register forms </a:t>
            </a:r>
            <a:r>
              <a:rPr lang="en-US" sz="2000" i="1" dirty="0">
                <a:solidFill>
                  <a:srgbClr val="FFFFFF"/>
                </a:solidFill>
                <a:latin typeface="Roboto"/>
              </a:rPr>
              <a:t>for Distribution of Surplus fo</a:t>
            </a:r>
            <a:r>
              <a:rPr lang="en-US" sz="2000" b="0" i="1" dirty="0">
                <a:solidFill>
                  <a:srgbClr val="FFFFFF"/>
                </a:solidFill>
                <a:effectLst/>
                <a:latin typeface="Roboto"/>
              </a:rPr>
              <a:t>od ,Donation and signup pages, Profile Management of Sponsoring &amp; Adoption, Volunteering and Donation, form filling of events </a:t>
            </a:r>
            <a:r>
              <a:rPr lang="en-US" sz="2000" i="1" dirty="0">
                <a:solidFill>
                  <a:srgbClr val="FFFFFF"/>
                </a:solidFill>
                <a:latin typeface="Roboto"/>
              </a:rPr>
              <a:t>for celebrating in O</a:t>
            </a:r>
            <a:r>
              <a:rPr lang="en-US" sz="2000" b="0" i="1" dirty="0">
                <a:solidFill>
                  <a:srgbClr val="FFFFFF"/>
                </a:solidFill>
                <a:effectLst/>
                <a:latin typeface="Roboto"/>
              </a:rPr>
              <a:t>rphanages , form filling for donating old things.</a:t>
            </a:r>
          </a:p>
          <a:p>
            <a:r>
              <a:rPr lang="en-US" sz="2000" i="1" dirty="0">
                <a:solidFill>
                  <a:srgbClr val="FFFFFF"/>
                </a:solidFill>
                <a:latin typeface="Roboto"/>
              </a:rPr>
              <a:t> </a:t>
            </a:r>
            <a:r>
              <a:rPr lang="en-US" sz="2000" b="0" i="1" dirty="0">
                <a:solidFill>
                  <a:srgbClr val="FFFFFF"/>
                </a:solidFill>
                <a:effectLst/>
                <a:latin typeface="Roboto"/>
              </a:rPr>
              <a:t>Mar 15th ----&gt; Frontend part </a:t>
            </a:r>
            <a:r>
              <a:rPr lang="en-US" sz="2000" i="1" dirty="0">
                <a:solidFill>
                  <a:srgbClr val="FFFFFF"/>
                </a:solidFill>
                <a:latin typeface="Roboto"/>
              </a:rPr>
              <a:t>:S</a:t>
            </a:r>
            <a:r>
              <a:rPr lang="en-US" sz="2000" b="0" i="1" dirty="0">
                <a:solidFill>
                  <a:srgbClr val="FFFFFF"/>
                </a:solidFill>
                <a:effectLst/>
                <a:latin typeface="Roboto"/>
              </a:rPr>
              <a:t>ponsoring and Adoption i.e</a:t>
            </a:r>
            <a:r>
              <a:rPr lang="en-US" sz="2000" i="1" dirty="0">
                <a:solidFill>
                  <a:srgbClr val="FFFFFF"/>
                </a:solidFill>
                <a:latin typeface="Roboto"/>
              </a:rPr>
              <a:t>.</a:t>
            </a:r>
            <a:r>
              <a:rPr lang="en-US" sz="2000" b="0" i="1" dirty="0">
                <a:solidFill>
                  <a:srgbClr val="FFFFFF"/>
                </a:solidFill>
                <a:effectLst/>
                <a:latin typeface="Roboto"/>
              </a:rPr>
              <a:t> guidelines to adapt a child, </a:t>
            </a:r>
            <a:r>
              <a:rPr lang="en-US" sz="2000" i="1" dirty="0">
                <a:solidFill>
                  <a:srgbClr val="FFFFFF"/>
                </a:solidFill>
                <a:latin typeface="Roboto"/>
              </a:rPr>
              <a:t>and </a:t>
            </a:r>
            <a:r>
              <a:rPr lang="en-US" sz="2000" b="0" i="1" dirty="0">
                <a:solidFill>
                  <a:srgbClr val="FFFFFF"/>
                </a:solidFill>
                <a:effectLst/>
                <a:latin typeface="Roboto"/>
              </a:rPr>
              <a:t>promotions </a:t>
            </a:r>
            <a:r>
              <a:rPr lang="en-US" sz="2000" i="1" dirty="0">
                <a:solidFill>
                  <a:srgbClr val="FFFFFF"/>
                </a:solidFill>
                <a:latin typeface="Roboto"/>
              </a:rPr>
              <a:t>i.e.</a:t>
            </a:r>
            <a:r>
              <a:rPr lang="en-US" sz="2000" b="0" i="1" dirty="0">
                <a:solidFill>
                  <a:srgbClr val="FFFFFF"/>
                </a:solidFill>
                <a:effectLst/>
                <a:latin typeface="Roboto"/>
              </a:rPr>
              <a:t> gallery showcasing the artwork of orphans. Volunteering </a:t>
            </a:r>
            <a:r>
              <a:rPr lang="en-US" sz="2000" i="1" dirty="0">
                <a:solidFill>
                  <a:srgbClr val="FFFFFF"/>
                </a:solidFill>
                <a:latin typeface="Roboto"/>
              </a:rPr>
              <a:t>i.e. display alert message of work to volunteer and remaining Frontend part of features Donation and Events.</a:t>
            </a:r>
          </a:p>
          <a:p>
            <a:r>
              <a:rPr lang="en-US" sz="2000" i="1" dirty="0">
                <a:solidFill>
                  <a:srgbClr val="FFFFFF"/>
                </a:solidFill>
                <a:latin typeface="Roboto"/>
              </a:rPr>
              <a:t> Mar 30th ----&gt; backend part of features Distribution of Surplus food, Events and Donations .</a:t>
            </a:r>
          </a:p>
          <a:p>
            <a:r>
              <a:rPr lang="en-US" sz="2000" i="1" dirty="0">
                <a:solidFill>
                  <a:srgbClr val="FFFFFF"/>
                </a:solidFill>
                <a:latin typeface="Roboto"/>
              </a:rPr>
              <a:t>Apr 15th ----&gt; backend part of features Sponsoring and Adoption ,Volunteering.</a:t>
            </a:r>
            <a:endParaRPr lang="en-US" sz="2000" i="1" dirty="0">
              <a:solidFill>
                <a:srgbClr val="FFFFFF"/>
              </a:solidFill>
              <a:cs typeface="Calibri"/>
            </a:endParaRPr>
          </a:p>
        </p:txBody>
      </p:sp>
    </p:spTree>
    <p:extLst>
      <p:ext uri="{BB962C8B-B14F-4D97-AF65-F5344CB8AC3E}">
        <p14:creationId xmlns:p14="http://schemas.microsoft.com/office/powerpoint/2010/main" val="362038628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7FCB-4A6D-46A8-A7B3-FFC4B9C79DF0}"/>
              </a:ext>
            </a:extLst>
          </p:cNvPr>
          <p:cNvSpPr>
            <a:spLocks noGrp="1"/>
          </p:cNvSpPr>
          <p:nvPr>
            <p:ph type="title"/>
          </p:nvPr>
        </p:nvSpPr>
        <p:spPr/>
        <p:txBody>
          <a:bodyPr/>
          <a:lstStyle/>
          <a:p>
            <a:r>
              <a:rPr lang="en-IN" dirty="0"/>
              <a:t> GITHUB REPOSITORY</a:t>
            </a:r>
          </a:p>
        </p:txBody>
      </p:sp>
      <p:sp>
        <p:nvSpPr>
          <p:cNvPr id="3" name="Content Placeholder 2">
            <a:extLst>
              <a:ext uri="{FF2B5EF4-FFF2-40B4-BE49-F238E27FC236}">
                <a16:creationId xmlns:a16="http://schemas.microsoft.com/office/drawing/2014/main" id="{962BDA84-D4CE-40EB-98AD-169045F36ABD}"/>
              </a:ext>
            </a:extLst>
          </p:cNvPr>
          <p:cNvSpPr>
            <a:spLocks noGrp="1"/>
          </p:cNvSpPr>
          <p:nvPr>
            <p:ph idx="1"/>
          </p:nvPr>
        </p:nvSpPr>
        <p:spPr/>
        <p:txBody>
          <a:bodyPr/>
          <a:lstStyle/>
          <a:p>
            <a:r>
              <a:rPr lang="en-IN" dirty="0"/>
              <a:t>https://github.com/rokesh27/WAD-PROJECT</a:t>
            </a:r>
          </a:p>
        </p:txBody>
      </p:sp>
    </p:spTree>
    <p:extLst>
      <p:ext uri="{BB962C8B-B14F-4D97-AF65-F5344CB8AC3E}">
        <p14:creationId xmlns:p14="http://schemas.microsoft.com/office/powerpoint/2010/main" val="2923790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40E0CF1-ABA4-4E28-BEB1-8794FB0C5964}"/>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THANK YOU</a:t>
            </a:r>
          </a:p>
        </p:txBody>
      </p:sp>
      <p:sp>
        <p:nvSpPr>
          <p:cNvPr id="18" name="Rectangle 17">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641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FEB21E05-2016-44CE-9B8D-EBDEA6E9B51A}"/>
              </a:ext>
            </a:extLst>
          </p:cNvPr>
          <p:cNvPicPr>
            <a:picLocks noChangeAspect="1"/>
          </p:cNvPicPr>
          <p:nvPr/>
        </p:nvPicPr>
        <p:blipFill rotWithShape="1">
          <a:blip r:embed="rId2"/>
          <a:srcRect l="15810" t="5386" r="16919"/>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0ED15-0775-4F26-B596-5612F1605B7E}"/>
              </a:ext>
            </a:extLst>
          </p:cNvPr>
          <p:cNvSpPr>
            <a:spLocks noGrp="1"/>
          </p:cNvSpPr>
          <p:nvPr>
            <p:ph type="ctrTitle"/>
          </p:nvPr>
        </p:nvSpPr>
        <p:spPr>
          <a:xfrm>
            <a:off x="477981" y="1122363"/>
            <a:ext cx="4023360" cy="3204134"/>
          </a:xfrm>
        </p:spPr>
        <p:txBody>
          <a:bodyPr anchor="b">
            <a:normAutofit/>
          </a:bodyPr>
          <a:lstStyle/>
          <a:p>
            <a:pPr algn="l"/>
            <a:r>
              <a:rPr lang="en-US" sz="3000">
                <a:cs typeface="Calibri Light"/>
              </a:rPr>
              <a:t>ORPHANAGE MANAGEMENT SYSTEM</a:t>
            </a:r>
            <a:endParaRPr lang="en-US" sz="3000"/>
          </a:p>
        </p:txBody>
      </p:sp>
      <p:sp>
        <p:nvSpPr>
          <p:cNvPr id="3" name="Subtitle 2">
            <a:extLst>
              <a:ext uri="{FF2B5EF4-FFF2-40B4-BE49-F238E27FC236}">
                <a16:creationId xmlns:a16="http://schemas.microsoft.com/office/drawing/2014/main" id="{9E72ECD4-F387-49F6-A79F-52B4FC826018}"/>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cs typeface="Calibri"/>
              </a:rPr>
              <a:t>SMILE FOUNDATION</a:t>
            </a:r>
            <a:endParaRPr lang="en-US" sz="2000"/>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04753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E8D0-5530-441A-A3F1-E07DE7614E7C}"/>
              </a:ext>
            </a:extLst>
          </p:cNvPr>
          <p:cNvSpPr>
            <a:spLocks noGrp="1"/>
          </p:cNvSpPr>
          <p:nvPr>
            <p:ph type="title"/>
          </p:nvPr>
        </p:nvSpPr>
        <p:spPr>
          <a:xfrm>
            <a:off x="5069940" y="365124"/>
            <a:ext cx="6172200" cy="1828800"/>
          </a:xfrm>
        </p:spPr>
        <p:txBody>
          <a:bodyPr>
            <a:normAutofit/>
          </a:bodyPr>
          <a:lstStyle/>
          <a:p>
            <a:r>
              <a:rPr lang="en-US">
                <a:cs typeface="Calibri Light"/>
              </a:rPr>
              <a:t>CAUSE OF THE PROJECT</a:t>
            </a:r>
            <a:br>
              <a:rPr lang="en-US">
                <a:cs typeface="Calibri Light"/>
              </a:rPr>
            </a:br>
            <a:endParaRPr lang="en-US"/>
          </a:p>
        </p:txBody>
      </p:sp>
      <p:pic>
        <p:nvPicPr>
          <p:cNvPr id="3" name="Picture 3">
            <a:extLst>
              <a:ext uri="{FF2B5EF4-FFF2-40B4-BE49-F238E27FC236}">
                <a16:creationId xmlns:a16="http://schemas.microsoft.com/office/drawing/2014/main" id="{75897B36-4588-4BB8-8E2A-FC1EF15154D9}"/>
              </a:ext>
            </a:extLst>
          </p:cNvPr>
          <p:cNvPicPr>
            <a:picLocks noChangeAspect="1"/>
          </p:cNvPicPr>
          <p:nvPr/>
        </p:nvPicPr>
        <p:blipFill rotWithShape="1">
          <a:blip r:embed="rId2"/>
          <a:srcRect l="39597" r="22347"/>
          <a:stretch/>
        </p:blipFill>
        <p:spPr>
          <a:xfrm>
            <a:off x="20" y="10"/>
            <a:ext cx="4639713" cy="6857990"/>
          </a:xfrm>
          <a:prstGeom prst="rect">
            <a:avLst/>
          </a:prstGeom>
        </p:spPr>
      </p:pic>
      <p:sp>
        <p:nvSpPr>
          <p:cNvPr id="7" name="Content Placeholder 6">
            <a:extLst>
              <a:ext uri="{FF2B5EF4-FFF2-40B4-BE49-F238E27FC236}">
                <a16:creationId xmlns:a16="http://schemas.microsoft.com/office/drawing/2014/main" id="{A09549BF-C347-4BD9-8A17-A8F7A1E795C3}"/>
              </a:ext>
            </a:extLst>
          </p:cNvPr>
          <p:cNvSpPr>
            <a:spLocks noGrp="1"/>
          </p:cNvSpPr>
          <p:nvPr>
            <p:ph idx="1"/>
          </p:nvPr>
        </p:nvSpPr>
        <p:spPr>
          <a:xfrm>
            <a:off x="5069940" y="2322576"/>
            <a:ext cx="6172200" cy="3858768"/>
          </a:xfrm>
        </p:spPr>
        <p:txBody>
          <a:bodyPr vert="horz" lIns="91440" tIns="45720" rIns="91440" bIns="45720" rtlCol="0">
            <a:normAutofit/>
          </a:bodyPr>
          <a:lstStyle/>
          <a:p>
            <a:pPr>
              <a:buNone/>
            </a:pPr>
            <a:r>
              <a:rPr lang="en-US" sz="1700" dirty="0">
                <a:ea typeface="+mn-lt"/>
                <a:cs typeface="+mn-lt"/>
              </a:rPr>
              <a:t>* Orphans are the children who lost their parents or abandoned from the family, they face lot of challenges in the society.</a:t>
            </a:r>
            <a:endParaRPr lang="en-US" sz="1700" dirty="0">
              <a:cs typeface="Calibri"/>
            </a:endParaRPr>
          </a:p>
          <a:p>
            <a:pPr>
              <a:buNone/>
            </a:pPr>
            <a:r>
              <a:rPr lang="en-US" sz="1700" dirty="0">
                <a:ea typeface="+mn-lt"/>
                <a:cs typeface="+mn-lt"/>
              </a:rPr>
              <a:t>* Orphanages helps them by providing shelter, proper food and education but all orphanages can't fulfill all the requirements of the children.</a:t>
            </a:r>
            <a:endParaRPr lang="en-US" sz="1700" dirty="0">
              <a:cs typeface="Calibri"/>
            </a:endParaRPr>
          </a:p>
          <a:p>
            <a:pPr>
              <a:buNone/>
            </a:pPr>
            <a:r>
              <a:rPr lang="en-US" sz="1700" dirty="0">
                <a:ea typeface="+mn-lt"/>
                <a:cs typeface="+mn-lt"/>
              </a:rPr>
              <a:t>* The main reason for children poor nutrition is because Orphanages lack with proper funding's and support.</a:t>
            </a:r>
            <a:endParaRPr lang="en-US" sz="1700" dirty="0">
              <a:cs typeface="Calibri"/>
            </a:endParaRPr>
          </a:p>
          <a:p>
            <a:pPr>
              <a:buNone/>
            </a:pPr>
            <a:r>
              <a:rPr lang="en-US" sz="1700" dirty="0">
                <a:ea typeface="+mn-lt"/>
                <a:cs typeface="+mn-lt"/>
              </a:rPr>
              <a:t>* Orphans are disturbed mentally due to absence of their family members, this may affect their overall development.</a:t>
            </a:r>
            <a:endParaRPr lang="en-US" sz="1700" dirty="0">
              <a:cs typeface="Calibri"/>
            </a:endParaRPr>
          </a:p>
          <a:p>
            <a:pPr>
              <a:buNone/>
            </a:pPr>
            <a:r>
              <a:rPr lang="en-US" sz="1700" dirty="0">
                <a:ea typeface="+mn-lt"/>
                <a:cs typeface="+mn-lt"/>
              </a:rPr>
              <a:t>* Orphanages can't afford huge amounts on medical and higher education of orphans.</a:t>
            </a:r>
            <a:endParaRPr lang="en-US" sz="1700" dirty="0">
              <a:cs typeface="Calibri"/>
            </a:endParaRPr>
          </a:p>
          <a:p>
            <a:pPr marL="0" indent="0">
              <a:buNone/>
            </a:pPr>
            <a:endParaRPr lang="en-US" sz="1700">
              <a:cs typeface="Calibri"/>
            </a:endParaRPr>
          </a:p>
        </p:txBody>
      </p:sp>
      <p:sp>
        <p:nvSpPr>
          <p:cNvPr id="5" name="TextBox 4">
            <a:extLst>
              <a:ext uri="{FF2B5EF4-FFF2-40B4-BE49-F238E27FC236}">
                <a16:creationId xmlns:a16="http://schemas.microsoft.com/office/drawing/2014/main" id="{54F545BB-43F2-49FA-A165-AF24BABCF315}"/>
              </a:ext>
            </a:extLst>
          </p:cNvPr>
          <p:cNvSpPr txBox="1"/>
          <p:nvPr/>
        </p:nvSpPr>
        <p:spPr>
          <a:xfrm>
            <a:off x="4787030" y="5177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Tree>
    <p:extLst>
      <p:ext uri="{BB962C8B-B14F-4D97-AF65-F5344CB8AC3E}">
        <p14:creationId xmlns:p14="http://schemas.microsoft.com/office/powerpoint/2010/main" val="349854640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8" name="Group 17">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6" name="Freeform: Shape 25">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9" name="Group 18">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0" name="Group 19">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4" name="Freeform: Shape 23">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1" name="Group 20">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2" name="Freeform: Shape 21">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267F75BE-8952-4B28-B8B7-7D6A65B4CB90}"/>
              </a:ext>
            </a:extLst>
          </p:cNvPr>
          <p:cNvSpPr>
            <a:spLocks noGrp="1"/>
          </p:cNvSpPr>
          <p:nvPr>
            <p:ph type="title"/>
          </p:nvPr>
        </p:nvSpPr>
        <p:spPr>
          <a:xfrm>
            <a:off x="827088" y="1641752"/>
            <a:ext cx="2655887" cy="3213277"/>
          </a:xfrm>
        </p:spPr>
        <p:txBody>
          <a:bodyPr anchor="t">
            <a:normAutofit/>
          </a:bodyPr>
          <a:lstStyle/>
          <a:p>
            <a:r>
              <a:rPr lang="en-US" sz="4000">
                <a:solidFill>
                  <a:schemeClr val="bg1"/>
                </a:solidFill>
                <a:cs typeface="Calibri Light"/>
              </a:rPr>
              <a:t>AIM OF THE PROJECT</a:t>
            </a:r>
          </a:p>
        </p:txBody>
      </p:sp>
      <p:sp>
        <p:nvSpPr>
          <p:cNvPr id="3" name="Content Placeholder 2">
            <a:extLst>
              <a:ext uri="{FF2B5EF4-FFF2-40B4-BE49-F238E27FC236}">
                <a16:creationId xmlns:a16="http://schemas.microsoft.com/office/drawing/2014/main" id="{80A6C054-27DE-41F1-976D-CB0DF43B2F88}"/>
              </a:ext>
            </a:extLst>
          </p:cNvPr>
          <p:cNvSpPr>
            <a:spLocks noGrp="1"/>
          </p:cNvSpPr>
          <p:nvPr>
            <p:ph idx="1"/>
          </p:nvPr>
        </p:nvSpPr>
        <p:spPr>
          <a:xfrm>
            <a:off x="5232401" y="1721579"/>
            <a:ext cx="6140449" cy="3952648"/>
          </a:xfrm>
        </p:spPr>
        <p:txBody>
          <a:bodyPr vert="horz" lIns="91440" tIns="45720" rIns="91440" bIns="45720" rtlCol="0" anchor="t">
            <a:normAutofit/>
          </a:bodyPr>
          <a:lstStyle/>
          <a:p>
            <a:r>
              <a:rPr lang="en-US" sz="2400" b="1" i="1" dirty="0">
                <a:solidFill>
                  <a:schemeClr val="bg1">
                    <a:alpha val="80000"/>
                  </a:schemeClr>
                </a:solidFill>
                <a:ea typeface="+mn-lt"/>
                <a:cs typeface="+mn-lt"/>
              </a:rPr>
              <a:t>Our team decided to build a web application which can help the orphanages and support the children.</a:t>
            </a:r>
          </a:p>
          <a:p>
            <a:r>
              <a:rPr lang="en-US" sz="2400" b="1" i="1" dirty="0">
                <a:solidFill>
                  <a:schemeClr val="bg1">
                    <a:alpha val="80000"/>
                  </a:schemeClr>
                </a:solidFill>
                <a:ea typeface="+mn-lt"/>
                <a:cs typeface="+mn-lt"/>
              </a:rPr>
              <a:t>Orphanage management system will help to improve the performance of current situation and overcome the problems that rise nowadays.</a:t>
            </a:r>
            <a:endParaRPr lang="en-US">
              <a:solidFill>
                <a:schemeClr val="bg1">
                  <a:alpha val="80000"/>
                </a:schemeClr>
              </a:solidFill>
              <a:cs typeface="Calibri" panose="020F0502020204030204"/>
            </a:endParaRPr>
          </a:p>
          <a:p>
            <a:endParaRPr lang="en-US" sz="2400" b="1" i="1">
              <a:solidFill>
                <a:schemeClr val="bg1">
                  <a:alpha val="80000"/>
                </a:schemeClr>
              </a:solidFill>
              <a:cs typeface="Calibri"/>
            </a:endParaRPr>
          </a:p>
        </p:txBody>
      </p:sp>
    </p:spTree>
    <p:extLst>
      <p:ext uri="{BB962C8B-B14F-4D97-AF65-F5344CB8AC3E}">
        <p14:creationId xmlns:p14="http://schemas.microsoft.com/office/powerpoint/2010/main" val="286270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6" name="Group 25">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4" name="Freeform: Shape 33">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7" name="Group 26">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8" name="Group 27">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2" name="Freeform: Shape 31">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9" name="Group 28">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30" name="Freeform: Shape 29">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D10A611F-685F-448B-9074-8E3FD6B0E92A}"/>
              </a:ext>
            </a:extLst>
          </p:cNvPr>
          <p:cNvSpPr>
            <a:spLocks noGrp="1"/>
          </p:cNvSpPr>
          <p:nvPr>
            <p:ph type="title"/>
          </p:nvPr>
        </p:nvSpPr>
        <p:spPr>
          <a:xfrm>
            <a:off x="827088" y="1641752"/>
            <a:ext cx="2655887" cy="3213277"/>
          </a:xfrm>
        </p:spPr>
        <p:txBody>
          <a:bodyPr anchor="t">
            <a:normAutofit/>
          </a:bodyPr>
          <a:lstStyle/>
          <a:p>
            <a:r>
              <a:rPr lang="en-US" sz="4000">
                <a:solidFill>
                  <a:schemeClr val="bg1"/>
                </a:solidFill>
                <a:cs typeface="Calibri Light"/>
              </a:rPr>
              <a:t>FEATURES</a:t>
            </a:r>
            <a:br>
              <a:rPr lang="en-US" sz="4000">
                <a:solidFill>
                  <a:schemeClr val="bg1"/>
                </a:solidFill>
                <a:cs typeface="Calibri Light"/>
              </a:rPr>
            </a:br>
            <a:endParaRPr lang="en-US" sz="4000">
              <a:solidFill>
                <a:schemeClr val="bg1"/>
              </a:solidFill>
            </a:endParaRPr>
          </a:p>
        </p:txBody>
      </p:sp>
      <p:sp>
        <p:nvSpPr>
          <p:cNvPr id="3" name="Content Placeholder 2">
            <a:extLst>
              <a:ext uri="{FF2B5EF4-FFF2-40B4-BE49-F238E27FC236}">
                <a16:creationId xmlns:a16="http://schemas.microsoft.com/office/drawing/2014/main" id="{CB57F1EB-C007-4931-A302-53F4081F3F76}"/>
              </a:ext>
            </a:extLst>
          </p:cNvPr>
          <p:cNvSpPr>
            <a:spLocks noGrp="1"/>
          </p:cNvSpPr>
          <p:nvPr>
            <p:ph idx="1"/>
          </p:nvPr>
        </p:nvSpPr>
        <p:spPr>
          <a:xfrm>
            <a:off x="5232401" y="1721579"/>
            <a:ext cx="6140449" cy="3952648"/>
          </a:xfrm>
        </p:spPr>
        <p:txBody>
          <a:bodyPr vert="horz" lIns="91440" tIns="45720" rIns="91440" bIns="45720" rtlCol="0" anchor="t">
            <a:normAutofit/>
          </a:bodyPr>
          <a:lstStyle/>
          <a:p>
            <a:r>
              <a:rPr lang="en-US" sz="2400" dirty="0">
                <a:solidFill>
                  <a:schemeClr val="bg1">
                    <a:alpha val="80000"/>
                  </a:schemeClr>
                </a:solidFill>
                <a:cs typeface="Calibri"/>
              </a:rPr>
              <a:t>Distribution of surplus food</a:t>
            </a:r>
          </a:p>
          <a:p>
            <a:r>
              <a:rPr lang="en-US" sz="2400" dirty="0">
                <a:solidFill>
                  <a:schemeClr val="bg1">
                    <a:alpha val="80000"/>
                  </a:schemeClr>
                </a:solidFill>
                <a:cs typeface="Calibri"/>
              </a:rPr>
              <a:t>Events</a:t>
            </a:r>
          </a:p>
          <a:p>
            <a:r>
              <a:rPr lang="en-US" sz="2400" dirty="0">
                <a:solidFill>
                  <a:schemeClr val="bg1">
                    <a:alpha val="80000"/>
                  </a:schemeClr>
                </a:solidFill>
                <a:cs typeface="Calibri"/>
              </a:rPr>
              <a:t>Donation</a:t>
            </a:r>
          </a:p>
          <a:p>
            <a:r>
              <a:rPr lang="en-US" sz="2400" dirty="0">
                <a:solidFill>
                  <a:schemeClr val="bg1">
                    <a:alpha val="80000"/>
                  </a:schemeClr>
                </a:solidFill>
                <a:cs typeface="Calibri"/>
              </a:rPr>
              <a:t>Sponsoring and Adaption of the Orphans</a:t>
            </a:r>
          </a:p>
          <a:p>
            <a:r>
              <a:rPr lang="en-US" sz="2400" dirty="0">
                <a:solidFill>
                  <a:schemeClr val="bg1">
                    <a:alpha val="80000"/>
                  </a:schemeClr>
                </a:solidFill>
                <a:cs typeface="Calibri"/>
              </a:rPr>
              <a:t>Promoting orphan handcraft products</a:t>
            </a:r>
          </a:p>
          <a:p>
            <a:r>
              <a:rPr lang="en-US" sz="2400" dirty="0">
                <a:solidFill>
                  <a:schemeClr val="bg1">
                    <a:alpha val="80000"/>
                  </a:schemeClr>
                </a:solidFill>
                <a:cs typeface="Calibri"/>
              </a:rPr>
              <a:t>Volunteer Registration</a:t>
            </a:r>
          </a:p>
          <a:p>
            <a:pPr marL="0" indent="0">
              <a:buNone/>
            </a:pPr>
            <a:endParaRPr lang="en-US" sz="2400">
              <a:solidFill>
                <a:schemeClr val="bg1">
                  <a:alpha val="80000"/>
                </a:schemeClr>
              </a:solidFill>
              <a:cs typeface="Calibri"/>
            </a:endParaRPr>
          </a:p>
        </p:txBody>
      </p:sp>
    </p:spTree>
    <p:extLst>
      <p:ext uri="{BB962C8B-B14F-4D97-AF65-F5344CB8AC3E}">
        <p14:creationId xmlns:p14="http://schemas.microsoft.com/office/powerpoint/2010/main" val="2157441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043D152-1EE5-4292-B966-57C008309B3A}"/>
              </a:ext>
            </a:extLst>
          </p:cNvPr>
          <p:cNvPicPr>
            <a:picLocks noChangeAspect="1"/>
          </p:cNvPicPr>
          <p:nvPr/>
        </p:nvPicPr>
        <p:blipFill rotWithShape="1">
          <a:blip r:embed="rId2">
            <a:alphaModFix amt="40000"/>
          </a:blip>
          <a:srcRect t="1545" b="13869"/>
          <a:stretch/>
        </p:blipFill>
        <p:spPr>
          <a:xfrm>
            <a:off x="20" y="11555"/>
            <a:ext cx="12191979" cy="6857990"/>
          </a:xfrm>
          <a:prstGeom prst="rect">
            <a:avLst/>
          </a:prstGeom>
        </p:spPr>
      </p:pic>
      <p:sp>
        <p:nvSpPr>
          <p:cNvPr id="2" name="Title 1">
            <a:extLst>
              <a:ext uri="{FF2B5EF4-FFF2-40B4-BE49-F238E27FC236}">
                <a16:creationId xmlns:a16="http://schemas.microsoft.com/office/drawing/2014/main" id="{E1144100-502F-4EFD-A957-2C513B7F6A11}"/>
              </a:ext>
            </a:extLst>
          </p:cNvPr>
          <p:cNvSpPr>
            <a:spLocks noGrp="1"/>
          </p:cNvSpPr>
          <p:nvPr>
            <p:ph type="title"/>
          </p:nvPr>
        </p:nvSpPr>
        <p:spPr>
          <a:xfrm>
            <a:off x="841249" y="941832"/>
            <a:ext cx="10506456" cy="2057400"/>
          </a:xfrm>
        </p:spPr>
        <p:txBody>
          <a:bodyPr anchor="b">
            <a:normAutofit/>
          </a:bodyPr>
          <a:lstStyle/>
          <a:p>
            <a:r>
              <a:rPr lang="en-US" sz="5400" b="1" dirty="0">
                <a:cs typeface="Calibri Light"/>
              </a:rPr>
              <a:t>Distributing of Surplus Food</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5174EB80-1F5A-4222-9514-5139912F38B1}"/>
              </a:ext>
            </a:extLst>
          </p:cNvPr>
          <p:cNvSpPr>
            <a:spLocks noGrp="1"/>
          </p:cNvSpPr>
          <p:nvPr>
            <p:ph idx="1"/>
          </p:nvPr>
        </p:nvSpPr>
        <p:spPr>
          <a:xfrm>
            <a:off x="841248" y="3502152"/>
            <a:ext cx="10506456" cy="2670048"/>
          </a:xfrm>
        </p:spPr>
        <p:txBody>
          <a:bodyPr vert="horz" lIns="91440" tIns="45720" rIns="91440" bIns="45720" rtlCol="0" anchor="t">
            <a:normAutofit/>
          </a:bodyPr>
          <a:lstStyle/>
          <a:p>
            <a:r>
              <a:rPr lang="en-US" sz="2400" b="1" i="1" dirty="0">
                <a:ea typeface="+mn-lt"/>
                <a:cs typeface="+mn-lt"/>
              </a:rPr>
              <a:t>We aim to distribute surplus food to orphanage .if you have excess food from  an   event, party, wedding etc..</a:t>
            </a:r>
          </a:p>
          <a:p>
            <a:r>
              <a:rPr lang="en-US" sz="2400" b="1" i="1" dirty="0">
                <a:ea typeface="+mn-lt"/>
                <a:cs typeface="+mn-lt"/>
              </a:rPr>
              <a:t>The event organizers   can register on our website and they can contact through our helpline number for any queries.</a:t>
            </a:r>
          </a:p>
          <a:p>
            <a:r>
              <a:rPr lang="en-US" sz="2400" b="1" i="1" dirty="0">
                <a:ea typeface="+mn-lt"/>
                <a:cs typeface="+mn-lt"/>
              </a:rPr>
              <a:t>Our team volunteers will collect the excess food from them and distribute it to the orphans in the orphanages.</a:t>
            </a:r>
          </a:p>
          <a:p>
            <a:endParaRPr lang="en-US" sz="2400" b="1" i="1" dirty="0">
              <a:cs typeface="Calibri"/>
            </a:endParaRPr>
          </a:p>
        </p:txBody>
      </p:sp>
    </p:spTree>
    <p:extLst>
      <p:ext uri="{BB962C8B-B14F-4D97-AF65-F5344CB8AC3E}">
        <p14:creationId xmlns:p14="http://schemas.microsoft.com/office/powerpoint/2010/main" val="33015332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D94F3263-3CBF-4C06-A440-06374E11A003}"/>
              </a:ext>
            </a:extLst>
          </p:cNvPr>
          <p:cNvPicPr>
            <a:picLocks noChangeAspect="1"/>
          </p:cNvPicPr>
          <p:nvPr/>
        </p:nvPicPr>
        <p:blipFill rotWithShape="1">
          <a:blip r:embed="rId2">
            <a:alphaModFix amt="40000"/>
          </a:blip>
          <a:srcRect l="12000" r="-1"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26377694-1754-4CC7-82E8-E6E070D92A02}"/>
              </a:ext>
            </a:extLst>
          </p:cNvPr>
          <p:cNvSpPr>
            <a:spLocks noGrp="1"/>
          </p:cNvSpPr>
          <p:nvPr>
            <p:ph type="title"/>
          </p:nvPr>
        </p:nvSpPr>
        <p:spPr>
          <a:xfrm>
            <a:off x="841249" y="941832"/>
            <a:ext cx="10506456" cy="2057400"/>
          </a:xfrm>
        </p:spPr>
        <p:txBody>
          <a:bodyPr anchor="b">
            <a:normAutofit/>
          </a:bodyPr>
          <a:lstStyle/>
          <a:p>
            <a:r>
              <a:rPr lang="en-US" sz="5000" b="1" i="1">
                <a:cs typeface="Calibri Light"/>
              </a:rPr>
              <a:t>EVENTS</a:t>
            </a:r>
          </a:p>
        </p:txBody>
      </p:sp>
      <p:sp>
        <p:nvSpPr>
          <p:cNvPr id="69" name="Rectangle 6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 name="Rectangle 7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0">
            <a:extLst>
              <a:ext uri="{FF2B5EF4-FFF2-40B4-BE49-F238E27FC236}">
                <a16:creationId xmlns:a16="http://schemas.microsoft.com/office/drawing/2014/main" id="{CD65114E-F2C8-4BC5-972A-31F65FD1852B}"/>
              </a:ext>
            </a:extLst>
          </p:cNvPr>
          <p:cNvSpPr>
            <a:spLocks noGrp="1"/>
          </p:cNvSpPr>
          <p:nvPr>
            <p:ph idx="1"/>
          </p:nvPr>
        </p:nvSpPr>
        <p:spPr>
          <a:xfrm>
            <a:off x="841248" y="3502152"/>
            <a:ext cx="10506456" cy="2670048"/>
          </a:xfrm>
        </p:spPr>
        <p:txBody>
          <a:bodyPr vert="horz" lIns="91440" tIns="45720" rIns="91440" bIns="45720" rtlCol="0">
            <a:normAutofit/>
          </a:bodyPr>
          <a:lstStyle/>
          <a:p>
            <a:pPr>
              <a:buNone/>
            </a:pPr>
            <a:endParaRPr lang="en-US" sz="2000">
              <a:ea typeface="+mn-lt"/>
              <a:cs typeface="+mn-lt"/>
            </a:endParaRPr>
          </a:p>
          <a:p>
            <a:r>
              <a:rPr lang="en-US" sz="2000" b="1" i="1" dirty="0">
                <a:ea typeface="+mn-lt"/>
                <a:cs typeface="+mn-lt"/>
              </a:rPr>
              <a:t>It is good  to celebrate the birthdays, anniversaries, festivals and such important days in orphanages .It gives the orphans a chance to  enjoy  and cherish themselves .</a:t>
            </a:r>
            <a:endParaRPr lang="en-US" sz="2000" b="1" i="1">
              <a:cs typeface="Calibri"/>
            </a:endParaRPr>
          </a:p>
          <a:p>
            <a:r>
              <a:rPr lang="en-US" sz="2000" b="1" i="1" dirty="0">
                <a:ea typeface="+mn-lt"/>
                <a:cs typeface="+mn-lt"/>
              </a:rPr>
              <a:t>So many people have no idea how to contact orphanages to celebrate their events.</a:t>
            </a:r>
          </a:p>
          <a:p>
            <a:r>
              <a:rPr lang="en-US" sz="2000" b="1" i="1" dirty="0">
                <a:ea typeface="+mn-lt"/>
                <a:cs typeface="+mn-lt"/>
              </a:rPr>
              <a:t>Many people have interest to celebrate their important days in the orphanages.</a:t>
            </a:r>
          </a:p>
          <a:p>
            <a:r>
              <a:rPr lang="en-US" sz="2000" b="1" i="1" dirty="0">
                <a:ea typeface="+mn-lt"/>
                <a:cs typeface="+mn-lt"/>
              </a:rPr>
              <a:t>Those who are willing to celebrate their important days in the orphanages with the  children, can register on our website and our team will schedule  the time slot to celebrate their events.</a:t>
            </a:r>
            <a:endParaRPr lang="en-US" sz="2000" b="1" i="1">
              <a:cs typeface="Calibri"/>
            </a:endParaRPr>
          </a:p>
        </p:txBody>
      </p:sp>
    </p:spTree>
    <p:extLst>
      <p:ext uri="{BB962C8B-B14F-4D97-AF65-F5344CB8AC3E}">
        <p14:creationId xmlns:p14="http://schemas.microsoft.com/office/powerpoint/2010/main" val="37816095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8DB1799E-A58F-4C6A-A786-28505489AF56}"/>
              </a:ext>
            </a:extLst>
          </p:cNvPr>
          <p:cNvPicPr>
            <a:picLocks noChangeAspect="1"/>
          </p:cNvPicPr>
          <p:nvPr/>
        </p:nvPicPr>
        <p:blipFill rotWithShape="1">
          <a:blip r:embed="rId2">
            <a:alphaModFix amt="40000"/>
          </a:blip>
          <a:srcRect l="33771" r="4897" b="1"/>
          <a:stretch/>
        </p:blipFill>
        <p:spPr>
          <a:xfrm>
            <a:off x="-57707" y="-4893"/>
            <a:ext cx="12191979" cy="6857990"/>
          </a:xfrm>
          <a:prstGeom prst="rect">
            <a:avLst/>
          </a:prstGeom>
        </p:spPr>
      </p:pic>
      <p:sp>
        <p:nvSpPr>
          <p:cNvPr id="2" name="Title 1">
            <a:extLst>
              <a:ext uri="{FF2B5EF4-FFF2-40B4-BE49-F238E27FC236}">
                <a16:creationId xmlns:a16="http://schemas.microsoft.com/office/drawing/2014/main" id="{6CD9BA2A-3FA8-4248-806D-72F733CE479A}"/>
              </a:ext>
            </a:extLst>
          </p:cNvPr>
          <p:cNvSpPr>
            <a:spLocks noGrp="1"/>
          </p:cNvSpPr>
          <p:nvPr>
            <p:ph type="title"/>
          </p:nvPr>
        </p:nvSpPr>
        <p:spPr>
          <a:xfrm>
            <a:off x="1196153" y="1723601"/>
            <a:ext cx="10506456" cy="1122218"/>
          </a:xfrm>
        </p:spPr>
        <p:txBody>
          <a:bodyPr anchor="b">
            <a:normAutofit/>
          </a:bodyPr>
          <a:lstStyle/>
          <a:p>
            <a:r>
              <a:rPr lang="en-US" sz="5000" b="1" dirty="0">
                <a:cs typeface="Calibri Light"/>
              </a:rPr>
              <a:t>DONATION</a:t>
            </a:r>
            <a:endParaRPr lang="en-US" sz="5000" b="1" dirty="0"/>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B73998FA-1CF5-4D34-827F-4EA1C12D12EC}"/>
              </a:ext>
            </a:extLst>
          </p:cNvPr>
          <p:cNvSpPr>
            <a:spLocks noGrp="1"/>
          </p:cNvSpPr>
          <p:nvPr>
            <p:ph idx="1"/>
          </p:nvPr>
        </p:nvSpPr>
        <p:spPr>
          <a:xfrm>
            <a:off x="789056" y="3876193"/>
            <a:ext cx="10506456" cy="2681593"/>
          </a:xfrm>
        </p:spPr>
        <p:txBody>
          <a:bodyPr vert="horz" lIns="91440" tIns="45720" rIns="91440" bIns="45720" rtlCol="0" anchor="t">
            <a:normAutofit/>
          </a:bodyPr>
          <a:lstStyle/>
          <a:p>
            <a:r>
              <a:rPr lang="en-US" sz="1900" b="1" i="1" dirty="0">
                <a:ea typeface="+mn-lt"/>
                <a:cs typeface="+mn-lt"/>
              </a:rPr>
              <a:t>Our website provides a very easy and secure payments gateway to the donors.</a:t>
            </a:r>
            <a:endParaRPr lang="en-US" sz="1900" b="1" i="1">
              <a:cs typeface="Calibri" panose="020F0502020204030204"/>
            </a:endParaRPr>
          </a:p>
          <a:p>
            <a:r>
              <a:rPr lang="en-US" sz="1900" b="1" i="1" dirty="0">
                <a:ea typeface="+mn-lt"/>
                <a:cs typeface="+mn-lt"/>
              </a:rPr>
              <a:t> Transparency is very important now a days, our website displays the source of donations and how we use it.</a:t>
            </a:r>
            <a:endParaRPr lang="en-US" b="1" i="1">
              <a:cs typeface="Calibri"/>
            </a:endParaRPr>
          </a:p>
          <a:p>
            <a:r>
              <a:rPr lang="en-US" sz="1900" b="1" i="1" dirty="0">
                <a:ea typeface="+mn-lt"/>
                <a:cs typeface="+mn-lt"/>
              </a:rPr>
              <a:t>A detailed financial progress report with complete information of expenditure is provided on our website from time to time.</a:t>
            </a:r>
            <a:endParaRPr lang="en-US" b="1" i="1">
              <a:cs typeface="Calibri"/>
            </a:endParaRPr>
          </a:p>
          <a:p>
            <a:r>
              <a:rPr lang="en-US" sz="1900" b="1" i="1" dirty="0">
                <a:ea typeface="+mn-lt"/>
                <a:cs typeface="+mn-lt"/>
              </a:rPr>
              <a:t>People who are willing to donate old things like books,clothes,toys,blankets,..</a:t>
            </a:r>
            <a:r>
              <a:rPr lang="en-US" sz="1900" b="1" i="1" dirty="0" err="1">
                <a:ea typeface="+mn-lt"/>
                <a:cs typeface="+mn-lt"/>
              </a:rPr>
              <a:t>etc</a:t>
            </a:r>
            <a:r>
              <a:rPr lang="en-US" sz="1900" b="1" i="1" dirty="0">
                <a:ea typeface="+mn-lt"/>
                <a:cs typeface="+mn-lt"/>
              </a:rPr>
              <a:t>. can easily donate by just filling up a form on our website.</a:t>
            </a:r>
            <a:endParaRPr lang="en-US" b="1" i="1" dirty="0">
              <a:cs typeface="Calibri"/>
            </a:endParaRPr>
          </a:p>
        </p:txBody>
      </p:sp>
    </p:spTree>
    <p:extLst>
      <p:ext uri="{BB962C8B-B14F-4D97-AF65-F5344CB8AC3E}">
        <p14:creationId xmlns:p14="http://schemas.microsoft.com/office/powerpoint/2010/main" val="104273039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BBD1C2A9-CFEB-44B8-95D7-A910FB22E08B}"/>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41F71200-29D5-4139-A5BB-437A24555C70}"/>
              </a:ext>
            </a:extLst>
          </p:cNvPr>
          <p:cNvSpPr>
            <a:spLocks noGrp="1"/>
          </p:cNvSpPr>
          <p:nvPr>
            <p:ph type="title"/>
          </p:nvPr>
        </p:nvSpPr>
        <p:spPr>
          <a:xfrm>
            <a:off x="841249" y="941832"/>
            <a:ext cx="10506456" cy="2057400"/>
          </a:xfrm>
        </p:spPr>
        <p:txBody>
          <a:bodyPr anchor="b">
            <a:normAutofit/>
          </a:bodyPr>
          <a:lstStyle/>
          <a:p>
            <a:r>
              <a:rPr lang="en-US" sz="5000" b="1" i="1">
                <a:latin typeface="Franklin Gothic Medium"/>
                <a:cs typeface="Calibri Light"/>
              </a:rPr>
              <a:t>SPONSORING &amp; ADOPTION</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Content Placeholder 13">
            <a:extLst>
              <a:ext uri="{FF2B5EF4-FFF2-40B4-BE49-F238E27FC236}">
                <a16:creationId xmlns:a16="http://schemas.microsoft.com/office/drawing/2014/main" id="{7A03E84D-3EB3-4148-9B34-621E266AC8F8}"/>
              </a:ext>
            </a:extLst>
          </p:cNvPr>
          <p:cNvSpPr>
            <a:spLocks noGrp="1"/>
          </p:cNvSpPr>
          <p:nvPr>
            <p:ph idx="1"/>
          </p:nvPr>
        </p:nvSpPr>
        <p:spPr>
          <a:xfrm>
            <a:off x="841248" y="3502152"/>
            <a:ext cx="10506456" cy="2670048"/>
          </a:xfrm>
        </p:spPr>
        <p:txBody>
          <a:bodyPr vert="horz" lIns="91440" tIns="45720" rIns="91440" bIns="45720" rtlCol="0" anchor="t">
            <a:normAutofit/>
          </a:bodyPr>
          <a:lstStyle/>
          <a:p>
            <a:r>
              <a:rPr lang="en-US" sz="2000" b="1" i="1" dirty="0">
                <a:ea typeface="+mn-lt"/>
                <a:cs typeface="+mn-lt"/>
              </a:rPr>
              <a:t>Each and every children profiles are displayed on our website which makes easy access. </a:t>
            </a:r>
            <a:endParaRPr lang="en-US" sz="2000" b="1" i="1">
              <a:cs typeface="Calibri" panose="020F0502020204030204"/>
            </a:endParaRPr>
          </a:p>
          <a:p>
            <a:r>
              <a:rPr lang="en-US" sz="2000" b="1" i="1" dirty="0">
                <a:ea typeface="+mn-lt"/>
                <a:cs typeface="+mn-lt"/>
              </a:rPr>
              <a:t>The individuals who are willing to take responsibilities(complete monthly expenditure) of an orphan can easily register and sponsor through     our website.</a:t>
            </a:r>
            <a:endParaRPr lang="en-US" sz="2000" b="1" i="1">
              <a:cs typeface="Calibri"/>
            </a:endParaRPr>
          </a:p>
          <a:p>
            <a:r>
              <a:rPr lang="en-US" sz="2000" b="1" i="1" dirty="0">
                <a:ea typeface="+mn-lt"/>
                <a:cs typeface="+mn-lt"/>
              </a:rPr>
              <a:t>Financial support can be given to the bright children who are willing to pursue higher education. </a:t>
            </a:r>
            <a:endParaRPr lang="en-US" sz="2000" b="1" i="1">
              <a:cs typeface="Calibri"/>
            </a:endParaRPr>
          </a:p>
          <a:p>
            <a:r>
              <a:rPr lang="en-US" sz="2000" b="1" i="1" dirty="0">
                <a:ea typeface="+mn-lt"/>
                <a:cs typeface="+mn-lt"/>
              </a:rPr>
              <a:t>Our website provides basic guidelines and legal procedure for adoption of orphans.</a:t>
            </a:r>
            <a:endParaRPr lang="en-US" sz="2000" b="1" i="1">
              <a:cs typeface="Calibri"/>
            </a:endParaRPr>
          </a:p>
        </p:txBody>
      </p:sp>
    </p:spTree>
    <p:extLst>
      <p:ext uri="{BB962C8B-B14F-4D97-AF65-F5344CB8AC3E}">
        <p14:creationId xmlns:p14="http://schemas.microsoft.com/office/powerpoint/2010/main" val="334286755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TotalTime>
  <Words>933</Words>
  <Application>Microsoft Office PowerPoint</Application>
  <PresentationFormat>Widescreen</PresentationFormat>
  <Paragraphs>73</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Franklin Gothic Medium</vt:lpstr>
      <vt:lpstr>Roboto</vt:lpstr>
      <vt:lpstr>office theme</vt:lpstr>
      <vt:lpstr>     ORPHANAGE MANAGEMENT SYSTEM</vt:lpstr>
      <vt:lpstr>ORPHANAGE MANAGEMENT SYSTEM</vt:lpstr>
      <vt:lpstr>CAUSE OF THE PROJECT </vt:lpstr>
      <vt:lpstr>AIM OF THE PROJECT</vt:lpstr>
      <vt:lpstr>FEATURES </vt:lpstr>
      <vt:lpstr>Distributing of Surplus Food</vt:lpstr>
      <vt:lpstr>EVENTS</vt:lpstr>
      <vt:lpstr>DONATION</vt:lpstr>
      <vt:lpstr>SPONSORING &amp; ADOPTION</vt:lpstr>
      <vt:lpstr>VOLUNTEERING</vt:lpstr>
      <vt:lpstr>PowerPoint Presentation</vt:lpstr>
      <vt:lpstr>WORK ALLOTMENT</vt:lpstr>
      <vt:lpstr>TIMELINE</vt:lpstr>
      <vt:lpstr> GITHUB REPOSITORY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Harsshath</dc:creator>
  <cp:lastModifiedBy>Harsshath M</cp:lastModifiedBy>
  <cp:revision>159</cp:revision>
  <dcterms:created xsi:type="dcterms:W3CDTF">2021-02-10T10:08:48Z</dcterms:created>
  <dcterms:modified xsi:type="dcterms:W3CDTF">2021-03-25T11:27:04Z</dcterms:modified>
</cp:coreProperties>
</file>